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27"/>
  </p:notesMasterIdLst>
  <p:sldIdLst>
    <p:sldId id="256" r:id="rId2"/>
    <p:sldId id="260" r:id="rId3"/>
    <p:sldId id="280" r:id="rId4"/>
    <p:sldId id="263" r:id="rId5"/>
    <p:sldId id="279" r:id="rId6"/>
    <p:sldId id="285" r:id="rId7"/>
    <p:sldId id="265" r:id="rId8"/>
    <p:sldId id="268" r:id="rId9"/>
    <p:sldId id="267" r:id="rId10"/>
    <p:sldId id="259" r:id="rId11"/>
    <p:sldId id="266" r:id="rId12"/>
    <p:sldId id="282" r:id="rId13"/>
    <p:sldId id="284" r:id="rId14"/>
    <p:sldId id="283" r:id="rId15"/>
    <p:sldId id="287" r:id="rId16"/>
    <p:sldId id="281" r:id="rId17"/>
    <p:sldId id="288" r:id="rId18"/>
    <p:sldId id="290" r:id="rId19"/>
    <p:sldId id="289" r:id="rId20"/>
    <p:sldId id="292" r:id="rId21"/>
    <p:sldId id="291" r:id="rId22"/>
    <p:sldId id="294" r:id="rId23"/>
    <p:sldId id="293" r:id="rId24"/>
    <p:sldId id="272" r:id="rId25"/>
    <p:sldId id="262" r:id="rId26"/>
  </p:sldIdLst>
  <p:sldSz cx="6335713" cy="8999538"/>
  <p:notesSz cx="6858000" cy="9144000"/>
  <p:embeddedFontLst>
    <p:embeddedFont>
      <p:font typeface="Arial Black" panose="020B0A04020102020204" pitchFamily="34" charset="0"/>
      <p:bold r:id="rId28"/>
    </p:embeddedFont>
    <p:embeddedFont>
      <p:font typeface="Dosis Light" panose="020F0502020204030204" pitchFamily="2" charset="-18"/>
      <p:regular r:id="rId29"/>
      <p:bold r:id="rId30"/>
    </p:embeddedFont>
    <p:embeddedFont>
      <p:font typeface="Fira Sans Condensed ExtraLight" panose="020F0502020204030204" pitchFamily="34" charset="0"/>
      <p:regular r:id="rId31"/>
      <p:bold r:id="rId32"/>
      <p:italic r:id="rId33"/>
      <p:boldItalic r:id="rId34"/>
    </p:embeddedFont>
    <p:embeddedFont>
      <p:font typeface="Franklin Gothic Book" panose="020B0503020102020204" pitchFamily="34" charset="0"/>
      <p:regular r:id="rId35"/>
      <p:italic r:id="rId36"/>
    </p:embeddedFont>
    <p:embeddedFont>
      <p:font typeface="Josefin Sans" panose="020F0502020204030204" pitchFamily="2" charset="-18"/>
      <p:regular r:id="rId37"/>
      <p:bold r:id="rId38"/>
      <p:italic r:id="rId39"/>
      <p:boldItalic r:id="rId40"/>
    </p:embeddedFont>
    <p:embeddedFont>
      <p:font typeface="Staatliches" panose="020F0502020204030204" pitchFamily="2" charset="0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15" userDrawn="1">
          <p15:clr>
            <a:srgbClr val="9AA0A6"/>
          </p15:clr>
        </p15:guide>
        <p15:guide id="2" orient="horz" pos="588" userDrawn="1">
          <p15:clr>
            <a:srgbClr val="9AA0A6"/>
          </p15:clr>
        </p15:guide>
        <p15:guide id="3" orient="horz" pos="5081" userDrawn="1">
          <p15:clr>
            <a:srgbClr val="9AA0A6"/>
          </p15:clr>
        </p15:guide>
        <p15:guide id="4" pos="1996" userDrawn="1">
          <p15:clr>
            <a:srgbClr val="9AA0A6"/>
          </p15:clr>
        </p15:guide>
        <p15:guide id="5" pos="486" userDrawn="1">
          <p15:clr>
            <a:srgbClr val="9AA0A6"/>
          </p15:clr>
        </p15:guide>
        <p15:guide id="6" orient="horz" pos="457" userDrawn="1">
          <p15:clr>
            <a:srgbClr val="9AA0A6"/>
          </p15:clr>
        </p15:guide>
        <p15:guide id="7" pos="613" userDrawn="1">
          <p15:clr>
            <a:srgbClr val="9AA0A6"/>
          </p15:clr>
        </p15:guide>
        <p15:guide id="8" pos="3692" userDrawn="1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ikaN" initials="M" lastIdx="1" clrIdx="0">
    <p:extLst>
      <p:ext uri="{19B8F6BF-5375-455C-9EA6-DF929625EA0E}">
        <p15:presenceInfo xmlns:p15="http://schemas.microsoft.com/office/powerpoint/2012/main" userId="Monik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454"/>
    <a:srgbClr val="E0CA24"/>
    <a:srgbClr val="FFFFFF"/>
    <a:srgbClr val="37474F"/>
    <a:srgbClr val="000000"/>
    <a:srgbClr val="FFEDE0"/>
    <a:srgbClr val="C6B21C"/>
    <a:srgbClr val="535F65"/>
    <a:srgbClr val="EBEBEB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09" autoAdjust="0"/>
  </p:normalViewPr>
  <p:slideViewPr>
    <p:cSldViewPr snapToGrid="0">
      <p:cViewPr varScale="1">
        <p:scale>
          <a:sx n="85" d="100"/>
          <a:sy n="85" d="100"/>
        </p:scale>
        <p:origin x="3114" y="114"/>
      </p:cViewPr>
      <p:guideLst>
        <p:guide pos="315"/>
        <p:guide orient="horz" pos="588"/>
        <p:guide orient="horz" pos="5081"/>
        <p:guide pos="1996"/>
        <p:guide pos="486"/>
        <p:guide orient="horz" pos="457"/>
        <p:guide pos="613"/>
        <p:guide pos="36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>
                <a:solidFill>
                  <a:srgbClr val="37474F"/>
                </a:solidFill>
              </a:rPr>
              <a:t>Struktura prihoda u 2024. godini</a:t>
            </a:r>
          </a:p>
        </c:rich>
      </c:tx>
      <c:layout>
        <c:manualLayout>
          <c:xMode val="edge"/>
          <c:yMode val="edge"/>
          <c:x val="0.18777267845540302"/>
          <c:y val="3.94974362209706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E0CA2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DF5-4C41-B4BA-EE453AEDFEC6}"/>
              </c:ext>
            </c:extLst>
          </c:dPt>
          <c:dPt>
            <c:idx val="1"/>
            <c:bubble3D val="0"/>
            <c:spPr>
              <a:solidFill>
                <a:srgbClr val="535F6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DF5-4C41-B4BA-EE453AEDFEC6}"/>
              </c:ext>
            </c:extLst>
          </c:dPt>
          <c:dPt>
            <c:idx val="2"/>
            <c:bubble3D val="0"/>
            <c:spPr>
              <a:solidFill>
                <a:srgbClr val="E0E0E0">
                  <a:lumMod val="75000"/>
                </a:srgb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DF5-4C41-B4BA-EE453AEDFEC6}"/>
              </c:ext>
            </c:extLst>
          </c:dPt>
          <c:dPt>
            <c:idx val="3"/>
            <c:bubble3D val="0"/>
            <c:spPr>
              <a:solidFill>
                <a:srgbClr val="C6B21C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DF5-4C41-B4BA-EE453AEDFEC6}"/>
              </c:ext>
            </c:extLst>
          </c:dPt>
          <c:dPt>
            <c:idx val="4"/>
            <c:bubble3D val="0"/>
            <c:spPr>
              <a:solidFill>
                <a:srgbClr val="999999">
                  <a:lumMod val="75000"/>
                </a:srgb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DF5-4C41-B4BA-EE453AEDFEC6}"/>
              </c:ext>
            </c:extLst>
          </c:dPt>
          <c:dPt>
            <c:idx val="5"/>
            <c:bubble3D val="0"/>
            <c:spPr>
              <a:solidFill>
                <a:srgbClr val="FFE599">
                  <a:lumMod val="50000"/>
                </a:srgb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DF5-4C41-B4BA-EE453AEDFE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List1!$B$19:$B$27</c:f>
              <c:strCache>
                <c:ptCount val="6"/>
                <c:pt idx="0">
                  <c:v>Prihodi od poreza</c:v>
                </c:pt>
                <c:pt idx="1">
                  <c:v>Pomoći iz inozemstva (darovnice) i od subjekata unutar opće države	</c:v>
                </c:pt>
                <c:pt idx="2">
                  <c:v>Prihodi od imovine</c:v>
                </c:pt>
                <c:pt idx="3">
                  <c:v>Prihodi od administrativnih pristojbi i po posebnim propisima	</c:v>
                </c:pt>
                <c:pt idx="4">
                  <c:v>Prihodi od prodaje neproizvedene dugotrajne imovine </c:v>
                </c:pt>
                <c:pt idx="5">
                  <c:v>Ukupan donos viška iz prethodnih godina                    </c:v>
                </c:pt>
              </c:strCache>
            </c:strRef>
          </c:cat>
          <c:val>
            <c:numRef>
              <c:f>List1!$C$19:$C$27</c:f>
              <c:numCache>
                <c:formatCode>#,##0.00</c:formatCode>
                <c:ptCount val="6"/>
                <c:pt idx="0">
                  <c:v>617324.72</c:v>
                </c:pt>
                <c:pt idx="1">
                  <c:v>1056529.7</c:v>
                </c:pt>
                <c:pt idx="2">
                  <c:v>170930</c:v>
                </c:pt>
                <c:pt idx="3">
                  <c:v>118425</c:v>
                </c:pt>
                <c:pt idx="4">
                  <c:v>85650</c:v>
                </c:pt>
                <c:pt idx="5">
                  <c:v>33284.089999999997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DF5-4C41-B4BA-EE453AEDFEC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2452085304787198E-2"/>
          <c:y val="0.62494040952043717"/>
          <c:w val="0.89509582939042565"/>
          <c:h val="0.30734969981504179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37474F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2400" dirty="0">
                <a:latin typeface="+mj-lt"/>
              </a:rPr>
              <a:t>Struktura rashoda </a:t>
            </a:r>
          </a:p>
          <a:p>
            <a:pPr>
              <a:defRPr/>
            </a:pPr>
            <a:r>
              <a:rPr lang="hr-HR" sz="2400" dirty="0">
                <a:latin typeface="+mj-lt"/>
              </a:rPr>
              <a:t>u 2024.</a:t>
            </a:r>
          </a:p>
        </c:rich>
      </c:tx>
      <c:layout>
        <c:manualLayout>
          <c:xMode val="edge"/>
          <c:yMode val="edge"/>
          <c:x val="0.11108967756259305"/>
          <c:y val="4.63719437029830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E599">
                  <a:lumMod val="50000"/>
                </a:srgb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1-6DCB-4076-A7C1-937D0657B3FF}"/>
              </c:ext>
            </c:extLst>
          </c:dPt>
          <c:dPt>
            <c:idx val="1"/>
            <c:bubble3D val="0"/>
            <c:spPr>
              <a:solidFill>
                <a:srgbClr val="C6B21C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3-6DCB-4076-A7C1-937D0657B3F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dk1">
                      <a:tint val="75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dk1">
                      <a:tint val="75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5-6DCB-4076-A7C1-937D0657B3FF}"/>
              </c:ext>
            </c:extLst>
          </c:dPt>
          <c:dPt>
            <c:idx val="3"/>
            <c:bubble3D val="0"/>
            <c:spPr>
              <a:solidFill>
                <a:srgbClr val="4E515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7-6DCB-4076-A7C1-937D0657B3FF}"/>
              </c:ext>
            </c:extLst>
          </c:dPt>
          <c:dPt>
            <c:idx val="4"/>
            <c:bubble3D val="0"/>
            <c:spPr>
              <a:solidFill>
                <a:srgbClr val="E0CA2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9-6DCB-4076-A7C1-937D0657B3FF}"/>
              </c:ext>
            </c:extLst>
          </c:dPt>
          <c:dPt>
            <c:idx val="5"/>
            <c:bubble3D val="0"/>
            <c:spPr>
              <a:solidFill>
                <a:srgbClr val="999999">
                  <a:lumMod val="40000"/>
                  <a:lumOff val="60000"/>
                </a:srgb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B-6DCB-4076-A7C1-937D0657B3FF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dk1">
                      <a:tint val="8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dk1">
                      <a:tint val="8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D-6DCB-4076-A7C1-937D0657B3FF}"/>
              </c:ext>
            </c:extLst>
          </c:dPt>
          <c:dPt>
            <c:idx val="7"/>
            <c:bubble3D val="0"/>
            <c:spPr>
              <a:solidFill>
                <a:srgbClr val="F1C232">
                  <a:lumMod val="50000"/>
                </a:srgb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F-6DCB-4076-A7C1-937D0657B3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37474F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List3!$F$28:$F$35</c:f>
              <c:strCache>
                <c:ptCount val="8"/>
                <c:pt idx="0">
                  <c:v>Rashodi za zaposlene                                                                                </c:v>
                </c:pt>
                <c:pt idx="1">
                  <c:v>Materijalni rashodi                                                                                 </c:v>
                </c:pt>
                <c:pt idx="2">
                  <c:v>Financijski rashodi                                                                                 </c:v>
                </c:pt>
                <c:pt idx="3">
                  <c:v>Pomoći dane u inozemstvo i unutar općeg proračuna	</c:v>
                </c:pt>
                <c:pt idx="4">
                  <c:v>Naknade građanima i kućanstvima na temelju osiguranja i druge naknade                               </c:v>
                </c:pt>
                <c:pt idx="5">
                  <c:v>Ostali rashodi                                                                                      </c:v>
                </c:pt>
                <c:pt idx="6">
                  <c:v>Rashodi za nabavu proizvedene dugotrajne imovine                            </c:v>
                </c:pt>
                <c:pt idx="7">
                  <c:v>Rashodi za dodatna ulaganja na nefinancijskoj imovini	             </c:v>
                </c:pt>
              </c:strCache>
            </c:strRef>
          </c:cat>
          <c:val>
            <c:numRef>
              <c:f>List3!$G$28:$G$35</c:f>
              <c:numCache>
                <c:formatCode>#,##0.00</c:formatCode>
                <c:ptCount val="8"/>
                <c:pt idx="0">
                  <c:v>201420</c:v>
                </c:pt>
                <c:pt idx="1">
                  <c:v>361507</c:v>
                </c:pt>
                <c:pt idx="2">
                  <c:v>1600</c:v>
                </c:pt>
                <c:pt idx="3">
                  <c:v>12700</c:v>
                </c:pt>
                <c:pt idx="4">
                  <c:v>104100</c:v>
                </c:pt>
                <c:pt idx="5">
                  <c:v>84200</c:v>
                </c:pt>
                <c:pt idx="6">
                  <c:v>1139798</c:v>
                </c:pt>
                <c:pt idx="7">
                  <c:v>258112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DCB-4076-A7C1-937D0657B3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500542569193821E-2"/>
          <c:y val="0.59503412302276526"/>
          <c:w val="0.89583333333333337"/>
          <c:h val="0.336771290616107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0.84899</cdr:x>
      <cdr:y>0.95425</cdr:y>
    </cdr:from>
    <cdr:to>
      <cdr:x>1</cdr:x>
      <cdr:y>0.98501</cdr:y>
    </cdr:to>
    <cdr:sp macro="" textlink="">
      <cdr:nvSpPr>
        <cdr:cNvPr id="2" name="TekstniOkvir 1">
          <a:extLst xmlns:a="http://schemas.openxmlformats.org/drawingml/2006/main">
            <a:ext uri="{FF2B5EF4-FFF2-40B4-BE49-F238E27FC236}">
              <a16:creationId xmlns:a16="http://schemas.microsoft.com/office/drawing/2014/main" id="{59688712-78C8-4101-B021-CEEFE1F99A45}"/>
            </a:ext>
          </a:extLst>
        </cdr:cNvPr>
        <cdr:cNvSpPr txBox="1"/>
      </cdr:nvSpPr>
      <cdr:spPr>
        <a:xfrm xmlns:a="http://schemas.openxmlformats.org/drawingml/2006/main">
          <a:off x="3297997" y="8591197"/>
          <a:ext cx="58661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algn="ctr"/>
          <a:r>
            <a:rPr lang="hr-HR" sz="1200" dirty="0">
              <a:latin typeface="Franklin Gothic Book" panose="020B0503020102020204" pitchFamily="34" charset="0"/>
            </a:rPr>
            <a:t>11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0.8475</cdr:x>
      <cdr:y>0.94886</cdr:y>
    </cdr:from>
    <cdr:to>
      <cdr:x>1</cdr:x>
      <cdr:y>0.97966</cdr:y>
    </cdr:to>
    <cdr:sp macro="" textlink="">
      <cdr:nvSpPr>
        <cdr:cNvPr id="2" name="TekstniOkvir 1">
          <a:extLst xmlns:a="http://schemas.openxmlformats.org/drawingml/2006/main">
            <a:ext uri="{FF2B5EF4-FFF2-40B4-BE49-F238E27FC236}">
              <a16:creationId xmlns:a16="http://schemas.microsoft.com/office/drawing/2014/main" id="{59688712-78C8-4101-B021-CEEFE1F99A45}"/>
            </a:ext>
          </a:extLst>
        </cdr:cNvPr>
        <cdr:cNvSpPr txBox="1"/>
      </cdr:nvSpPr>
      <cdr:spPr>
        <a:xfrm xmlns:a="http://schemas.openxmlformats.org/drawingml/2006/main">
          <a:off x="3259921" y="8532507"/>
          <a:ext cx="586593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algn="ctr"/>
          <a:r>
            <a:rPr lang="hr-HR" sz="1200" dirty="0">
              <a:latin typeface="Franklin Gothic Book" panose="020B0503020102020204" pitchFamily="34" charset="0"/>
            </a:rPr>
            <a:t>14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22500" y="685800"/>
            <a:ext cx="241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0" y="685800"/>
            <a:ext cx="241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5522eb7919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0" y="685800"/>
            <a:ext cx="241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5522eb7919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571f33f51b_1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0" y="685800"/>
            <a:ext cx="241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571f33f51b_1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571f33f51b_1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0" y="685800"/>
            <a:ext cx="241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571f33f51b_1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9876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571f33f51b_1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0" y="685800"/>
            <a:ext cx="241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571f33f51b_1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0841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571f33f51b_1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0" y="685800"/>
            <a:ext cx="241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571f33f51b_1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0798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8" name="Google Shape;5208;g571f33f51b_6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0" y="685800"/>
            <a:ext cx="241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9" name="Google Shape;5209;g571f33f51b_6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7990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571f33f51b_1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0" y="685800"/>
            <a:ext cx="241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571f33f51b_1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7231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571f33f51b_1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0" y="685800"/>
            <a:ext cx="241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571f33f51b_1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45639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8" name="Google Shape;5208;g571f33f51b_6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0" y="685800"/>
            <a:ext cx="241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9" name="Google Shape;5209;g571f33f51b_6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37389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8" name="Google Shape;5208;g571f33f51b_6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0" y="685800"/>
            <a:ext cx="241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9" name="Google Shape;5209;g571f33f51b_6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64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5465e7bc0b_1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0" y="685800"/>
            <a:ext cx="241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5465e7bc0b_1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8" name="Google Shape;5208;g571f33f51b_6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0" y="685800"/>
            <a:ext cx="241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9" name="Google Shape;5209;g571f33f51b_6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35732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8" name="Google Shape;5208;g571f33f51b_6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0" y="685800"/>
            <a:ext cx="241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9" name="Google Shape;5209;g571f33f51b_6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11168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8" name="Google Shape;5208;g571f33f51b_6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0" y="685800"/>
            <a:ext cx="241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9" name="Google Shape;5209;g571f33f51b_6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65507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8" name="Google Shape;5208;g571f33f51b_6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0" y="685800"/>
            <a:ext cx="241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9" name="Google Shape;5209;g571f33f51b_6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17140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8" name="Google Shape;5208;g571f33f51b_6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0" y="685800"/>
            <a:ext cx="241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9" name="Google Shape;5209;g571f33f51b_6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4dfce81f19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0" y="685800"/>
            <a:ext cx="241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4dfce81f19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" name="Google Shape;7311;g6190eb189f_0_5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0" y="685800"/>
            <a:ext cx="241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2" name="Google Shape;7312;g6190eb189f_0_55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9084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571f33f51b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0" y="685800"/>
            <a:ext cx="241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571f33f51b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" name="Google Shape;7311;g6190eb189f_0_5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0" y="685800"/>
            <a:ext cx="241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2" name="Google Shape;7312;g6190eb189f_0_55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8873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" name="Google Shape;7311;g6190eb189f_0_5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0" y="685800"/>
            <a:ext cx="241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2" name="Google Shape;7312;g6190eb189f_0_55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7029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g571f33f51b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0" y="685800"/>
            <a:ext cx="241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4" name="Google Shape;1154;g571f33f51b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g545caf3b90_1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0" y="685800"/>
            <a:ext cx="241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2" name="Google Shape;1302;g545caf3b90_1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g571f33f51b_1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0" y="685800"/>
            <a:ext cx="241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8" name="Google Shape;1278;g571f33f51b_1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4902" y="-240627"/>
            <a:ext cx="6367932" cy="9239946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3347" tIns="63347" rIns="63347" bIns="6334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7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338730" y="2435789"/>
            <a:ext cx="2443864" cy="35688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4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4157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4157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4157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4157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4157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4157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4157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4157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473634" y="5733959"/>
            <a:ext cx="2308960" cy="588946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Condensed ExtraLight"/>
              <a:buNone/>
              <a:defRPr sz="1940">
                <a:latin typeface="Fira Sans Condensed ExtraLight"/>
                <a:ea typeface="Fira Sans Condensed ExtraLight"/>
                <a:cs typeface="Fira Sans Condensed ExtraLight"/>
                <a:sym typeface="Fira Sans Condensed Extra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Condensed ExtraLight"/>
              <a:buNone/>
              <a:defRPr sz="1940">
                <a:latin typeface="Fira Sans Condensed ExtraLight"/>
                <a:ea typeface="Fira Sans Condensed ExtraLight"/>
                <a:cs typeface="Fira Sans Condensed ExtraLight"/>
                <a:sym typeface="Fira Sans Condensed Extra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Condensed ExtraLight"/>
              <a:buNone/>
              <a:defRPr sz="1940">
                <a:latin typeface="Fira Sans Condensed ExtraLight"/>
                <a:ea typeface="Fira Sans Condensed ExtraLight"/>
                <a:cs typeface="Fira Sans Condensed ExtraLight"/>
                <a:sym typeface="Fira Sans Condensed Extra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Condensed ExtraLight"/>
              <a:buNone/>
              <a:defRPr sz="1940">
                <a:latin typeface="Fira Sans Condensed ExtraLight"/>
                <a:ea typeface="Fira Sans Condensed ExtraLight"/>
                <a:cs typeface="Fira Sans Condensed ExtraLight"/>
                <a:sym typeface="Fira Sans Condensed Extra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Condensed ExtraLight"/>
              <a:buNone/>
              <a:defRPr sz="1940">
                <a:latin typeface="Fira Sans Condensed ExtraLight"/>
                <a:ea typeface="Fira Sans Condensed ExtraLight"/>
                <a:cs typeface="Fira Sans Condensed ExtraLight"/>
                <a:sym typeface="Fira Sans Condensed Extra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Condensed ExtraLight"/>
              <a:buNone/>
              <a:defRPr sz="1940">
                <a:latin typeface="Fira Sans Condensed ExtraLight"/>
                <a:ea typeface="Fira Sans Condensed ExtraLight"/>
                <a:cs typeface="Fira Sans Condensed ExtraLight"/>
                <a:sym typeface="Fira Sans Condensed Extra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Condensed ExtraLight"/>
              <a:buNone/>
              <a:defRPr sz="1940">
                <a:latin typeface="Fira Sans Condensed ExtraLight"/>
                <a:ea typeface="Fira Sans Condensed ExtraLight"/>
                <a:cs typeface="Fira Sans Condensed ExtraLight"/>
                <a:sym typeface="Fira Sans Condensed Extra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Condensed ExtraLight"/>
              <a:buNone/>
              <a:defRPr sz="1940">
                <a:latin typeface="Fira Sans Condensed ExtraLight"/>
                <a:ea typeface="Fira Sans Condensed ExtraLight"/>
                <a:cs typeface="Fira Sans Condensed ExtraLight"/>
                <a:sym typeface="Fira Sans Condensed Extra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7_1_1_1"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bg>
      <p:bgPr>
        <a:noFill/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CUSTOM_13">
    <p:bg>
      <p:bgPr>
        <a:solidFill>
          <a:schemeClr val="accen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/>
          <p:nvPr/>
        </p:nvSpPr>
        <p:spPr>
          <a:xfrm>
            <a:off x="0" y="972828"/>
            <a:ext cx="962205" cy="30922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3347" tIns="63347" rIns="63347" bIns="6334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70">
              <a:solidFill>
                <a:schemeClr val="accent3"/>
              </a:solidFill>
            </a:endParaRPr>
          </a:p>
        </p:txBody>
      </p: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593244" y="2915905"/>
            <a:ext cx="1646495" cy="15689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3326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 flipH="1">
            <a:off x="593242" y="4830504"/>
            <a:ext cx="2126247" cy="20471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83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5"/>
          <p:cNvSpPr/>
          <p:nvPr/>
        </p:nvSpPr>
        <p:spPr>
          <a:xfrm flipH="1">
            <a:off x="4606782" y="6451025"/>
            <a:ext cx="1756248" cy="2548426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3347" tIns="63347" rIns="63347" bIns="6334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7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14_1">
    <p:bg>
      <p:bgPr>
        <a:solidFill>
          <a:schemeClr val="accent2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>
            <a:off x="0" y="972828"/>
            <a:ext cx="962205" cy="41520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3347" tIns="63347" rIns="63347" bIns="6334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70"/>
          </a:p>
        </p:txBody>
      </p:sp>
      <p:sp>
        <p:nvSpPr>
          <p:cNvPr id="43" name="Google Shape;43;p6"/>
          <p:cNvSpPr txBox="1">
            <a:spLocks noGrp="1"/>
          </p:cNvSpPr>
          <p:nvPr>
            <p:ph type="subTitle" idx="1"/>
          </p:nvPr>
        </p:nvSpPr>
        <p:spPr>
          <a:xfrm>
            <a:off x="3608079" y="6642916"/>
            <a:ext cx="1652524" cy="5249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47">
                <a:solidFill>
                  <a:schemeClr val="accent4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1109"/>
              </a:spcBef>
              <a:spcAft>
                <a:spcPts val="0"/>
              </a:spcAft>
              <a:buNone/>
              <a:defRPr sz="1247">
                <a:solidFill>
                  <a:schemeClr val="accent4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1109"/>
              </a:spcBef>
              <a:spcAft>
                <a:spcPts val="0"/>
              </a:spcAft>
              <a:buNone/>
              <a:defRPr sz="1247">
                <a:solidFill>
                  <a:schemeClr val="accent4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1109"/>
              </a:spcBef>
              <a:spcAft>
                <a:spcPts val="0"/>
              </a:spcAft>
              <a:buNone/>
              <a:defRPr sz="1247">
                <a:solidFill>
                  <a:schemeClr val="accent4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1109"/>
              </a:spcBef>
              <a:spcAft>
                <a:spcPts val="0"/>
              </a:spcAft>
              <a:buNone/>
              <a:defRPr sz="1247">
                <a:solidFill>
                  <a:schemeClr val="accent4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1109"/>
              </a:spcBef>
              <a:spcAft>
                <a:spcPts val="0"/>
              </a:spcAft>
              <a:buNone/>
              <a:defRPr sz="1247">
                <a:solidFill>
                  <a:schemeClr val="accent4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1109"/>
              </a:spcBef>
              <a:spcAft>
                <a:spcPts val="0"/>
              </a:spcAft>
              <a:buNone/>
              <a:defRPr sz="1247">
                <a:solidFill>
                  <a:schemeClr val="accent4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1109"/>
              </a:spcBef>
              <a:spcAft>
                <a:spcPts val="0"/>
              </a:spcAft>
              <a:buNone/>
              <a:defRPr sz="1247">
                <a:solidFill>
                  <a:schemeClr val="accent4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1109"/>
              </a:spcBef>
              <a:spcAft>
                <a:spcPts val="1109"/>
              </a:spcAft>
              <a:buNone/>
              <a:defRPr sz="1247">
                <a:solidFill>
                  <a:schemeClr val="accent4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ubTitle" idx="2"/>
          </p:nvPr>
        </p:nvSpPr>
        <p:spPr>
          <a:xfrm>
            <a:off x="3608079" y="3425634"/>
            <a:ext cx="1652524" cy="4629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47">
                <a:solidFill>
                  <a:schemeClr val="accent4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1109"/>
              </a:spcBef>
              <a:spcAft>
                <a:spcPts val="0"/>
              </a:spcAft>
              <a:buNone/>
              <a:defRPr sz="1247">
                <a:solidFill>
                  <a:schemeClr val="accent4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1109"/>
              </a:spcBef>
              <a:spcAft>
                <a:spcPts val="0"/>
              </a:spcAft>
              <a:buNone/>
              <a:defRPr sz="1247">
                <a:solidFill>
                  <a:schemeClr val="accent4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1109"/>
              </a:spcBef>
              <a:spcAft>
                <a:spcPts val="0"/>
              </a:spcAft>
              <a:buNone/>
              <a:defRPr sz="1247">
                <a:solidFill>
                  <a:schemeClr val="accent4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1109"/>
              </a:spcBef>
              <a:spcAft>
                <a:spcPts val="0"/>
              </a:spcAft>
              <a:buNone/>
              <a:defRPr sz="1247">
                <a:solidFill>
                  <a:schemeClr val="accent4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1109"/>
              </a:spcBef>
              <a:spcAft>
                <a:spcPts val="0"/>
              </a:spcAft>
              <a:buNone/>
              <a:defRPr sz="1247">
                <a:solidFill>
                  <a:schemeClr val="accent4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1109"/>
              </a:spcBef>
              <a:spcAft>
                <a:spcPts val="0"/>
              </a:spcAft>
              <a:buNone/>
              <a:defRPr sz="1247">
                <a:solidFill>
                  <a:schemeClr val="accent4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1109"/>
              </a:spcBef>
              <a:spcAft>
                <a:spcPts val="0"/>
              </a:spcAft>
              <a:buNone/>
              <a:defRPr sz="1247">
                <a:solidFill>
                  <a:schemeClr val="accent4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1109"/>
              </a:spcBef>
              <a:spcAft>
                <a:spcPts val="1109"/>
              </a:spcAft>
              <a:buNone/>
              <a:defRPr sz="1247">
                <a:solidFill>
                  <a:schemeClr val="accent4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ubTitle" idx="3"/>
          </p:nvPr>
        </p:nvSpPr>
        <p:spPr>
          <a:xfrm>
            <a:off x="3608079" y="3706678"/>
            <a:ext cx="2000697" cy="10125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83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ubTitle" idx="4"/>
          </p:nvPr>
        </p:nvSpPr>
        <p:spPr>
          <a:xfrm>
            <a:off x="3608079" y="6959179"/>
            <a:ext cx="2000697" cy="10125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83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6451112"/>
            <a:ext cx="1134525" cy="2548426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3347" tIns="63347" rIns="63347" bIns="6334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70"/>
          </a:p>
        </p:txBody>
      </p:sp>
      <p:sp>
        <p:nvSpPr>
          <p:cNvPr id="48" name="Google Shape;48;p6"/>
          <p:cNvSpPr txBox="1">
            <a:spLocks noGrp="1"/>
          </p:cNvSpPr>
          <p:nvPr>
            <p:ph type="ctrTitle"/>
          </p:nvPr>
        </p:nvSpPr>
        <p:spPr>
          <a:xfrm>
            <a:off x="657268" y="631014"/>
            <a:ext cx="5033441" cy="8818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Josefin Sans"/>
              <a:buNone/>
              <a:defRPr sz="1663" b="1">
                <a:solidFill>
                  <a:schemeClr val="accent4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Josefin Sans"/>
              <a:buNone/>
              <a:defRPr sz="1663" b="1">
                <a:solidFill>
                  <a:schemeClr val="accent4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Josefin Sans"/>
              <a:buNone/>
              <a:defRPr sz="1663" b="1">
                <a:solidFill>
                  <a:schemeClr val="accent4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Josefin Sans"/>
              <a:buNone/>
              <a:defRPr sz="1663" b="1">
                <a:solidFill>
                  <a:schemeClr val="accent4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Josefin Sans"/>
              <a:buNone/>
              <a:defRPr sz="1663" b="1">
                <a:solidFill>
                  <a:schemeClr val="accent4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Josefin Sans"/>
              <a:buNone/>
              <a:defRPr sz="1663" b="1">
                <a:solidFill>
                  <a:schemeClr val="accent4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Josefin Sans"/>
              <a:buNone/>
              <a:defRPr sz="1663" b="1">
                <a:solidFill>
                  <a:schemeClr val="accent4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Josefin Sans"/>
              <a:buNone/>
              <a:defRPr sz="1663" b="1">
                <a:solidFill>
                  <a:schemeClr val="accent4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ubTitle" idx="5"/>
          </p:nvPr>
        </p:nvSpPr>
        <p:spPr>
          <a:xfrm>
            <a:off x="1008611" y="6642923"/>
            <a:ext cx="1844175" cy="5249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47">
                <a:solidFill>
                  <a:schemeClr val="accent4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1109"/>
              </a:spcBef>
              <a:spcAft>
                <a:spcPts val="0"/>
              </a:spcAft>
              <a:buNone/>
              <a:defRPr sz="1247">
                <a:solidFill>
                  <a:schemeClr val="accent4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1109"/>
              </a:spcBef>
              <a:spcAft>
                <a:spcPts val="0"/>
              </a:spcAft>
              <a:buNone/>
              <a:defRPr sz="1247">
                <a:solidFill>
                  <a:schemeClr val="accent4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1109"/>
              </a:spcBef>
              <a:spcAft>
                <a:spcPts val="0"/>
              </a:spcAft>
              <a:buNone/>
              <a:defRPr sz="1247">
                <a:solidFill>
                  <a:schemeClr val="accent4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1109"/>
              </a:spcBef>
              <a:spcAft>
                <a:spcPts val="0"/>
              </a:spcAft>
              <a:buNone/>
              <a:defRPr sz="1247">
                <a:solidFill>
                  <a:schemeClr val="accent4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1109"/>
              </a:spcBef>
              <a:spcAft>
                <a:spcPts val="0"/>
              </a:spcAft>
              <a:buNone/>
              <a:defRPr sz="1247">
                <a:solidFill>
                  <a:schemeClr val="accent4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1109"/>
              </a:spcBef>
              <a:spcAft>
                <a:spcPts val="0"/>
              </a:spcAft>
              <a:buNone/>
              <a:defRPr sz="1247">
                <a:solidFill>
                  <a:schemeClr val="accent4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1109"/>
              </a:spcBef>
              <a:spcAft>
                <a:spcPts val="0"/>
              </a:spcAft>
              <a:buNone/>
              <a:defRPr sz="1247">
                <a:solidFill>
                  <a:schemeClr val="accent4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1109"/>
              </a:spcBef>
              <a:spcAft>
                <a:spcPts val="1109"/>
              </a:spcAft>
              <a:buNone/>
              <a:defRPr sz="1247">
                <a:solidFill>
                  <a:schemeClr val="accent4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ubTitle" idx="6"/>
          </p:nvPr>
        </p:nvSpPr>
        <p:spPr>
          <a:xfrm>
            <a:off x="1008611" y="3425634"/>
            <a:ext cx="1652524" cy="4629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47">
                <a:solidFill>
                  <a:schemeClr val="accent4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1109"/>
              </a:spcBef>
              <a:spcAft>
                <a:spcPts val="0"/>
              </a:spcAft>
              <a:buNone/>
              <a:defRPr sz="1247">
                <a:solidFill>
                  <a:schemeClr val="accent4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1109"/>
              </a:spcBef>
              <a:spcAft>
                <a:spcPts val="0"/>
              </a:spcAft>
              <a:buNone/>
              <a:defRPr sz="1247">
                <a:solidFill>
                  <a:schemeClr val="accent4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1109"/>
              </a:spcBef>
              <a:spcAft>
                <a:spcPts val="0"/>
              </a:spcAft>
              <a:buNone/>
              <a:defRPr sz="1247">
                <a:solidFill>
                  <a:schemeClr val="accent4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1109"/>
              </a:spcBef>
              <a:spcAft>
                <a:spcPts val="0"/>
              </a:spcAft>
              <a:buNone/>
              <a:defRPr sz="1247">
                <a:solidFill>
                  <a:schemeClr val="accent4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1109"/>
              </a:spcBef>
              <a:spcAft>
                <a:spcPts val="0"/>
              </a:spcAft>
              <a:buNone/>
              <a:defRPr sz="1247">
                <a:solidFill>
                  <a:schemeClr val="accent4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1109"/>
              </a:spcBef>
              <a:spcAft>
                <a:spcPts val="0"/>
              </a:spcAft>
              <a:buNone/>
              <a:defRPr sz="1247">
                <a:solidFill>
                  <a:schemeClr val="accent4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1109"/>
              </a:spcBef>
              <a:spcAft>
                <a:spcPts val="0"/>
              </a:spcAft>
              <a:buNone/>
              <a:defRPr sz="1247">
                <a:solidFill>
                  <a:schemeClr val="accent4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1109"/>
              </a:spcBef>
              <a:spcAft>
                <a:spcPts val="1109"/>
              </a:spcAft>
              <a:buNone/>
              <a:defRPr sz="1247">
                <a:solidFill>
                  <a:schemeClr val="accent4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ubTitle" idx="7"/>
          </p:nvPr>
        </p:nvSpPr>
        <p:spPr>
          <a:xfrm>
            <a:off x="1008611" y="3706678"/>
            <a:ext cx="2000697" cy="10125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83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ubTitle" idx="8"/>
          </p:nvPr>
        </p:nvSpPr>
        <p:spPr>
          <a:xfrm>
            <a:off x="1008611" y="6959179"/>
            <a:ext cx="2000697" cy="10125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83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">
  <p:cSld name="CUSTOM_26_2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/>
          <p:nvPr/>
        </p:nvSpPr>
        <p:spPr>
          <a:xfrm flipH="1">
            <a:off x="-8" y="5082854"/>
            <a:ext cx="2146410" cy="4152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3347" tIns="63347" rIns="63347" bIns="6334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70">
              <a:solidFill>
                <a:schemeClr val="accent3"/>
              </a:solidFill>
            </a:endParaRPr>
          </a:p>
        </p:txBody>
      </p:sp>
      <p:sp>
        <p:nvSpPr>
          <p:cNvPr id="59" name="Google Shape;59;p8"/>
          <p:cNvSpPr txBox="1">
            <a:spLocks noGrp="1"/>
          </p:cNvSpPr>
          <p:nvPr>
            <p:ph type="subTitle" idx="1"/>
          </p:nvPr>
        </p:nvSpPr>
        <p:spPr>
          <a:xfrm flipH="1">
            <a:off x="1047043" y="5085361"/>
            <a:ext cx="2113983" cy="9448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31">
                <a:solidFill>
                  <a:schemeClr val="accent3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1109"/>
              </a:spcBef>
              <a:spcAft>
                <a:spcPts val="0"/>
              </a:spcAft>
              <a:buNone/>
              <a:defRPr sz="831">
                <a:solidFill>
                  <a:schemeClr val="accent3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1109"/>
              </a:spcBef>
              <a:spcAft>
                <a:spcPts val="0"/>
              </a:spcAft>
              <a:buNone/>
              <a:defRPr sz="831">
                <a:solidFill>
                  <a:schemeClr val="accent3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1109"/>
              </a:spcBef>
              <a:spcAft>
                <a:spcPts val="0"/>
              </a:spcAft>
              <a:buNone/>
              <a:defRPr sz="831">
                <a:solidFill>
                  <a:schemeClr val="accent3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1109"/>
              </a:spcBef>
              <a:spcAft>
                <a:spcPts val="0"/>
              </a:spcAft>
              <a:buNone/>
              <a:defRPr sz="831">
                <a:solidFill>
                  <a:schemeClr val="accent3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1109"/>
              </a:spcBef>
              <a:spcAft>
                <a:spcPts val="0"/>
              </a:spcAft>
              <a:buNone/>
              <a:defRPr sz="831">
                <a:solidFill>
                  <a:schemeClr val="accent3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1109"/>
              </a:spcBef>
              <a:spcAft>
                <a:spcPts val="0"/>
              </a:spcAft>
              <a:buNone/>
              <a:defRPr sz="831">
                <a:solidFill>
                  <a:schemeClr val="accent3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1109"/>
              </a:spcBef>
              <a:spcAft>
                <a:spcPts val="0"/>
              </a:spcAft>
              <a:buNone/>
              <a:defRPr sz="831">
                <a:solidFill>
                  <a:schemeClr val="accent3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1109"/>
              </a:spcBef>
              <a:spcAft>
                <a:spcPts val="1109"/>
              </a:spcAft>
              <a:buNone/>
              <a:defRPr sz="831">
                <a:solidFill>
                  <a:schemeClr val="accent3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ubTitle" idx="2"/>
          </p:nvPr>
        </p:nvSpPr>
        <p:spPr>
          <a:xfrm flipH="1">
            <a:off x="1047092" y="3647669"/>
            <a:ext cx="2140590" cy="10125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97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3C43"/>
              </a:buClr>
              <a:buSzPts val="1400"/>
              <a:buNone/>
              <a:defRPr sz="970">
                <a:solidFill>
                  <a:srgbClr val="5B3C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3C43"/>
              </a:buClr>
              <a:buSzPts val="1400"/>
              <a:buNone/>
              <a:defRPr sz="970">
                <a:solidFill>
                  <a:srgbClr val="5B3C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3C43"/>
              </a:buClr>
              <a:buSzPts val="1400"/>
              <a:buNone/>
              <a:defRPr sz="970">
                <a:solidFill>
                  <a:srgbClr val="5B3C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3C43"/>
              </a:buClr>
              <a:buSzPts val="1400"/>
              <a:buNone/>
              <a:defRPr sz="970">
                <a:solidFill>
                  <a:srgbClr val="5B3C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3C43"/>
              </a:buClr>
              <a:buSzPts val="1400"/>
              <a:buNone/>
              <a:defRPr sz="970">
                <a:solidFill>
                  <a:srgbClr val="5B3C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3C43"/>
              </a:buClr>
              <a:buSzPts val="1400"/>
              <a:buNone/>
              <a:defRPr sz="970">
                <a:solidFill>
                  <a:srgbClr val="5B3C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3C43"/>
              </a:buClr>
              <a:buSzPts val="1400"/>
              <a:buNone/>
              <a:defRPr sz="970">
                <a:solidFill>
                  <a:srgbClr val="5B3C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3C43"/>
              </a:buClr>
              <a:buSzPts val="1400"/>
              <a:buNone/>
              <a:defRPr sz="970">
                <a:solidFill>
                  <a:srgbClr val="5B3C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CUSTOM_26_1">
    <p:bg>
      <p:bgPr>
        <a:solidFill>
          <a:schemeClr val="accent2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 flipH="1">
            <a:off x="5373507" y="1519476"/>
            <a:ext cx="962205" cy="30922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3347" tIns="63347" rIns="63347" bIns="6334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70">
              <a:solidFill>
                <a:schemeClr val="accent3"/>
              </a:solidFill>
            </a:endParaRPr>
          </a:p>
        </p:txBody>
      </p:sp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3912635" y="3067909"/>
            <a:ext cx="1829832" cy="15689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4157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None/>
              <a:defRPr sz="4157">
                <a:solidFill>
                  <a:srgbClr val="62BCBE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None/>
              <a:defRPr sz="4157">
                <a:solidFill>
                  <a:srgbClr val="62BCBE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None/>
              <a:defRPr sz="4157">
                <a:solidFill>
                  <a:srgbClr val="62BCBE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None/>
              <a:defRPr sz="4157">
                <a:solidFill>
                  <a:srgbClr val="62BCBE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None/>
              <a:defRPr sz="4157">
                <a:solidFill>
                  <a:srgbClr val="62BCBE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None/>
              <a:defRPr sz="4157">
                <a:solidFill>
                  <a:srgbClr val="62BCBE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None/>
              <a:defRPr sz="4157">
                <a:solidFill>
                  <a:srgbClr val="62BCBE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None/>
              <a:defRPr sz="4157">
                <a:solidFill>
                  <a:srgbClr val="62BCBE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ubTitle" idx="1"/>
          </p:nvPr>
        </p:nvSpPr>
        <p:spPr>
          <a:xfrm flipH="1">
            <a:off x="3800527" y="4817075"/>
            <a:ext cx="1941871" cy="27169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831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831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831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831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831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831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831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831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83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CUSTOM_26_1_1_1">
    <p:bg>
      <p:bgPr>
        <a:solidFill>
          <a:schemeClr val="accent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subTitle" idx="1"/>
          </p:nvPr>
        </p:nvSpPr>
        <p:spPr>
          <a:xfrm>
            <a:off x="4288741" y="4061209"/>
            <a:ext cx="1680793" cy="10125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831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831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831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831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831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831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831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83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ubTitle" idx="2"/>
          </p:nvPr>
        </p:nvSpPr>
        <p:spPr>
          <a:xfrm>
            <a:off x="407319" y="4061209"/>
            <a:ext cx="1680793" cy="10125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831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831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831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831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831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831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831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83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ubTitle" idx="3"/>
          </p:nvPr>
        </p:nvSpPr>
        <p:spPr>
          <a:xfrm>
            <a:off x="2327468" y="4061209"/>
            <a:ext cx="1680793" cy="10125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831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831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831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831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831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831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831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83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/>
          <p:nvPr/>
        </p:nvSpPr>
        <p:spPr>
          <a:xfrm flipH="1">
            <a:off x="5373508" y="972828"/>
            <a:ext cx="962205" cy="41520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3347" tIns="63347" rIns="63347" bIns="6334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70"/>
          </a:p>
        </p:txBody>
      </p:sp>
      <p:sp>
        <p:nvSpPr>
          <p:cNvPr id="74" name="Google Shape;74;p11"/>
          <p:cNvSpPr txBox="1">
            <a:spLocks noGrp="1"/>
          </p:cNvSpPr>
          <p:nvPr>
            <p:ph type="ctrTitle"/>
          </p:nvPr>
        </p:nvSpPr>
        <p:spPr>
          <a:xfrm flipH="1">
            <a:off x="645004" y="641792"/>
            <a:ext cx="5033441" cy="8818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1663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1663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1663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1663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1663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1663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1663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1663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ubTitle" idx="4"/>
          </p:nvPr>
        </p:nvSpPr>
        <p:spPr>
          <a:xfrm>
            <a:off x="4288744" y="3508737"/>
            <a:ext cx="1680793" cy="6493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97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831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831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831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831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831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831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831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831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ubTitle" idx="5"/>
          </p:nvPr>
        </p:nvSpPr>
        <p:spPr>
          <a:xfrm>
            <a:off x="407311" y="3508737"/>
            <a:ext cx="1680793" cy="6493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97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831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831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831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831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831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831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831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831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ubTitle" idx="6"/>
          </p:nvPr>
        </p:nvSpPr>
        <p:spPr>
          <a:xfrm>
            <a:off x="2327466" y="3508737"/>
            <a:ext cx="1680793" cy="6493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97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831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831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831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831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831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831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831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831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ubTitle" idx="7"/>
          </p:nvPr>
        </p:nvSpPr>
        <p:spPr>
          <a:xfrm>
            <a:off x="4288741" y="7097282"/>
            <a:ext cx="1680793" cy="10125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831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831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831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831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831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831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831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83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ubTitle" idx="8"/>
          </p:nvPr>
        </p:nvSpPr>
        <p:spPr>
          <a:xfrm>
            <a:off x="407319" y="7097282"/>
            <a:ext cx="1680793" cy="10125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831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831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831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831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831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831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831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83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ubTitle" idx="9"/>
          </p:nvPr>
        </p:nvSpPr>
        <p:spPr>
          <a:xfrm>
            <a:off x="2327468" y="7097282"/>
            <a:ext cx="1680793" cy="10125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831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831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831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831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831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831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831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83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ubTitle" idx="13"/>
          </p:nvPr>
        </p:nvSpPr>
        <p:spPr>
          <a:xfrm>
            <a:off x="4288744" y="6544812"/>
            <a:ext cx="1680793" cy="6493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97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831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831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831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831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831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831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831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831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ubTitle" idx="14"/>
          </p:nvPr>
        </p:nvSpPr>
        <p:spPr>
          <a:xfrm>
            <a:off x="407311" y="6544812"/>
            <a:ext cx="1680793" cy="6493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97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831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831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831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831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831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831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831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831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ubTitle" idx="15"/>
          </p:nvPr>
        </p:nvSpPr>
        <p:spPr>
          <a:xfrm>
            <a:off x="2327466" y="6544812"/>
            <a:ext cx="1680793" cy="6493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97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831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831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831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831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831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831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831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831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CUSTOM_26_1_1_1_1">
    <p:bg>
      <p:bgPr>
        <a:solidFill>
          <a:schemeClr val="accent2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/>
          <p:nvPr/>
        </p:nvSpPr>
        <p:spPr>
          <a:xfrm>
            <a:off x="0" y="972828"/>
            <a:ext cx="962205" cy="41520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3347" tIns="63347" rIns="63347" bIns="6334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70"/>
          </a:p>
        </p:txBody>
      </p:sp>
      <p:sp>
        <p:nvSpPr>
          <p:cNvPr id="95" name="Google Shape;95;p13"/>
          <p:cNvSpPr txBox="1">
            <a:spLocks noGrp="1"/>
          </p:cNvSpPr>
          <p:nvPr>
            <p:ph type="ctrTitle"/>
          </p:nvPr>
        </p:nvSpPr>
        <p:spPr>
          <a:xfrm>
            <a:off x="651136" y="641787"/>
            <a:ext cx="2639880" cy="8818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1663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1663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1663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1663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1663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1663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1663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1663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CUSTOM_26_1_1_1_1_2">
    <p:bg>
      <p:bgPr>
        <a:solidFill>
          <a:schemeClr val="accent2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/>
          <p:nvPr/>
        </p:nvSpPr>
        <p:spPr>
          <a:xfrm flipH="1">
            <a:off x="5373508" y="972828"/>
            <a:ext cx="962205" cy="41520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3347" tIns="63347" rIns="63347" bIns="6334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70"/>
          </a:p>
        </p:txBody>
      </p:sp>
      <p:sp>
        <p:nvSpPr>
          <p:cNvPr id="98" name="Google Shape;98;p14"/>
          <p:cNvSpPr txBox="1">
            <a:spLocks noGrp="1"/>
          </p:cNvSpPr>
          <p:nvPr>
            <p:ph type="ctrTitle"/>
          </p:nvPr>
        </p:nvSpPr>
        <p:spPr>
          <a:xfrm flipH="1">
            <a:off x="4118837" y="641787"/>
            <a:ext cx="1559608" cy="8818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1663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1663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1663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1663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1663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1663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1663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1663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7_1_1">
    <p:bg>
      <p:bgPr>
        <a:solidFill>
          <a:schemeClr val="accent2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15972" y="778657"/>
            <a:ext cx="5903770" cy="100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Staatliches"/>
              <a:buNone/>
              <a:defRPr sz="2800">
                <a:solidFill>
                  <a:schemeClr val="accent3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15972" y="2016476"/>
            <a:ext cx="5903770" cy="597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Dosis Light"/>
              <a:buChar char="●"/>
              <a:defRPr sz="11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Dosis Light"/>
              <a:buChar char="○"/>
              <a:defRPr sz="11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Dosis Light"/>
              <a:buChar char="■"/>
              <a:defRPr sz="11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Dosis Light"/>
              <a:buChar char="●"/>
              <a:defRPr sz="11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Dosis Light"/>
              <a:buChar char="○"/>
              <a:defRPr sz="11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Dosis Light"/>
              <a:buChar char="■"/>
              <a:defRPr sz="11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Dosis Light"/>
              <a:buChar char="●"/>
              <a:defRPr sz="11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Dosis Light"/>
              <a:buChar char="○"/>
              <a:defRPr sz="11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Font typeface="Dosis Light"/>
              <a:buChar char="■"/>
              <a:defRPr sz="11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4" r:id="rId4"/>
    <p:sldLayoutId id="2147483655" r:id="rId5"/>
    <p:sldLayoutId id="2147483657" r:id="rId6"/>
    <p:sldLayoutId id="2147483659" r:id="rId7"/>
    <p:sldLayoutId id="2147483660" r:id="rId8"/>
    <p:sldLayoutId id="2147483662" r:id="rId9"/>
    <p:sldLayoutId id="2147483663" r:id="rId10"/>
    <p:sldLayoutId id="2147483664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Picture 2" descr="Vrbje – Wikipedija">
            <a:extLst>
              <a:ext uri="{FF2B5EF4-FFF2-40B4-BE49-F238E27FC236}">
                <a16:creationId xmlns:a16="http://schemas.microsoft.com/office/drawing/2014/main" id="{3594E24C-CC01-4660-BA92-1E074ECC3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366" y="5962047"/>
            <a:ext cx="2011816" cy="266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40206370-E4EB-40BF-B9B9-FAF50AA7CEA6}"/>
              </a:ext>
            </a:extLst>
          </p:cNvPr>
          <p:cNvSpPr txBox="1"/>
          <p:nvPr/>
        </p:nvSpPr>
        <p:spPr>
          <a:xfrm>
            <a:off x="379560" y="1988033"/>
            <a:ext cx="4347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37474F"/>
                </a:solidFill>
                <a:latin typeface="Arial Black" panose="020B0A04020102020204" pitchFamily="34" charset="0"/>
                <a:ea typeface="Gadugi" panose="020B0502040204020203" pitchFamily="34" charset="0"/>
              </a:rPr>
              <a:t>Proračun u </a:t>
            </a:r>
          </a:p>
          <a:p>
            <a:r>
              <a:rPr lang="hr-HR" sz="3200" b="1" dirty="0">
                <a:solidFill>
                  <a:srgbClr val="37474F"/>
                </a:solidFill>
                <a:latin typeface="Arial Black" panose="020B0A04020102020204" pitchFamily="34" charset="0"/>
                <a:ea typeface="Gadugi" panose="020B0502040204020203" pitchFamily="34" charset="0"/>
              </a:rPr>
              <a:t>malom za 2024. </a:t>
            </a:r>
          </a:p>
          <a:p>
            <a:r>
              <a:rPr lang="hr-HR" sz="3200" b="1" dirty="0">
                <a:solidFill>
                  <a:srgbClr val="37474F"/>
                </a:solidFill>
                <a:latin typeface="Arial Black" panose="020B0A04020102020204" pitchFamily="34" charset="0"/>
                <a:ea typeface="Gadugi" panose="020B0502040204020203" pitchFamily="34" charset="0"/>
              </a:rPr>
              <a:t>godinu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36A2F83B-9D81-4D57-BEE4-9257BD55A63E}"/>
              </a:ext>
            </a:extLst>
          </p:cNvPr>
          <p:cNvSpPr txBox="1"/>
          <p:nvPr/>
        </p:nvSpPr>
        <p:spPr>
          <a:xfrm>
            <a:off x="2857033" y="5438827"/>
            <a:ext cx="3740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rgbClr val="C6B21C"/>
                </a:solidFill>
                <a:latin typeface="Arial Black" panose="020B0A04020102020204" pitchFamily="34" charset="0"/>
                <a:ea typeface="Gadugi" panose="020B0502040204020203" pitchFamily="34" charset="0"/>
              </a:rPr>
              <a:t>OPĆINA VRBJE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6"/>
          <p:cNvSpPr/>
          <p:nvPr/>
        </p:nvSpPr>
        <p:spPr>
          <a:xfrm>
            <a:off x="3872330" y="3872553"/>
            <a:ext cx="67954" cy="106533"/>
          </a:xfrm>
          <a:custGeom>
            <a:avLst/>
            <a:gdLst/>
            <a:ahLst/>
            <a:cxnLst/>
            <a:rect l="l" t="t" r="r" b="b"/>
            <a:pathLst>
              <a:path w="2230" h="3496" extrusionOk="0">
                <a:moveTo>
                  <a:pt x="1557" y="0"/>
                </a:moveTo>
                <a:cubicBezTo>
                  <a:pt x="1448" y="0"/>
                  <a:pt x="1331" y="32"/>
                  <a:pt x="1205" y="93"/>
                </a:cubicBezTo>
                <a:cubicBezTo>
                  <a:pt x="594" y="403"/>
                  <a:pt x="55" y="1393"/>
                  <a:pt x="5" y="2308"/>
                </a:cubicBezTo>
                <a:cubicBezTo>
                  <a:pt x="0" y="2355"/>
                  <a:pt x="0" y="2400"/>
                  <a:pt x="0" y="2448"/>
                </a:cubicBezTo>
                <a:cubicBezTo>
                  <a:pt x="0" y="3097"/>
                  <a:pt x="271" y="3496"/>
                  <a:pt x="670" y="3496"/>
                </a:cubicBezTo>
                <a:cubicBezTo>
                  <a:pt x="779" y="3496"/>
                  <a:pt x="898" y="3465"/>
                  <a:pt x="1021" y="3404"/>
                </a:cubicBezTo>
                <a:cubicBezTo>
                  <a:pt x="1635" y="3093"/>
                  <a:pt x="2171" y="2103"/>
                  <a:pt x="2223" y="1188"/>
                </a:cubicBezTo>
                <a:cubicBezTo>
                  <a:pt x="2226" y="1141"/>
                  <a:pt x="2229" y="1096"/>
                  <a:pt x="2229" y="1049"/>
                </a:cubicBezTo>
                <a:cubicBezTo>
                  <a:pt x="2229" y="926"/>
                  <a:pt x="2219" y="806"/>
                  <a:pt x="2199" y="701"/>
                </a:cubicBezTo>
                <a:cubicBezTo>
                  <a:pt x="2120" y="271"/>
                  <a:pt x="1888" y="11"/>
                  <a:pt x="15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3347" tIns="63347" rIns="63347" bIns="63347" anchor="ctr" anchorCtr="0">
            <a:noAutofit/>
          </a:bodyPr>
          <a:lstStyle/>
          <a:p>
            <a:endParaRPr sz="970"/>
          </a:p>
        </p:txBody>
      </p:sp>
      <p:grpSp>
        <p:nvGrpSpPr>
          <p:cNvPr id="147" name="Google Shape;960;p31">
            <a:extLst>
              <a:ext uri="{FF2B5EF4-FFF2-40B4-BE49-F238E27FC236}">
                <a16:creationId xmlns:a16="http://schemas.microsoft.com/office/drawing/2014/main" id="{23881C1F-1E0C-4732-ABE3-197A2C7F7DA1}"/>
              </a:ext>
            </a:extLst>
          </p:cNvPr>
          <p:cNvGrpSpPr/>
          <p:nvPr/>
        </p:nvGrpSpPr>
        <p:grpSpPr>
          <a:xfrm>
            <a:off x="4680525" y="7456618"/>
            <a:ext cx="1661657" cy="1313837"/>
            <a:chOff x="1219875" y="2035600"/>
            <a:chExt cx="2656375" cy="2512000"/>
          </a:xfrm>
        </p:grpSpPr>
        <p:sp>
          <p:nvSpPr>
            <p:cNvPr id="148" name="Google Shape;961;p31">
              <a:extLst>
                <a:ext uri="{FF2B5EF4-FFF2-40B4-BE49-F238E27FC236}">
                  <a16:creationId xmlns:a16="http://schemas.microsoft.com/office/drawing/2014/main" id="{89B91DD0-CE6A-4ADF-83C1-EE0260158C30}"/>
                </a:ext>
              </a:extLst>
            </p:cNvPr>
            <p:cNvSpPr/>
            <p:nvPr/>
          </p:nvSpPr>
          <p:spPr>
            <a:xfrm>
              <a:off x="2119150" y="3658450"/>
              <a:ext cx="1543775" cy="889150"/>
            </a:xfrm>
            <a:custGeom>
              <a:avLst/>
              <a:gdLst/>
              <a:ahLst/>
              <a:cxnLst/>
              <a:rect l="l" t="t" r="r" b="b"/>
              <a:pathLst>
                <a:path w="61751" h="35566" extrusionOk="0">
                  <a:moveTo>
                    <a:pt x="60014" y="1"/>
                  </a:moveTo>
                  <a:cubicBezTo>
                    <a:pt x="59821" y="1"/>
                    <a:pt x="59629" y="43"/>
                    <a:pt x="59483" y="128"/>
                  </a:cubicBezTo>
                  <a:lnTo>
                    <a:pt x="292" y="34286"/>
                  </a:lnTo>
                  <a:cubicBezTo>
                    <a:pt x="0" y="34456"/>
                    <a:pt x="0" y="34731"/>
                    <a:pt x="292" y="34901"/>
                  </a:cubicBezTo>
                  <a:lnTo>
                    <a:pt x="1201" y="35438"/>
                  </a:lnTo>
                  <a:cubicBezTo>
                    <a:pt x="1348" y="35523"/>
                    <a:pt x="1541" y="35566"/>
                    <a:pt x="1734" y="35566"/>
                  </a:cubicBezTo>
                  <a:cubicBezTo>
                    <a:pt x="1926" y="35566"/>
                    <a:pt x="2118" y="35523"/>
                    <a:pt x="2265" y="35438"/>
                  </a:cubicBezTo>
                  <a:lnTo>
                    <a:pt x="61455" y="1281"/>
                  </a:lnTo>
                  <a:cubicBezTo>
                    <a:pt x="61751" y="1110"/>
                    <a:pt x="61751" y="835"/>
                    <a:pt x="61455" y="665"/>
                  </a:cubicBezTo>
                  <a:lnTo>
                    <a:pt x="60547" y="128"/>
                  </a:lnTo>
                  <a:cubicBezTo>
                    <a:pt x="60399" y="43"/>
                    <a:pt x="60206" y="1"/>
                    <a:pt x="60014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49" name="Google Shape;962;p31">
              <a:extLst>
                <a:ext uri="{FF2B5EF4-FFF2-40B4-BE49-F238E27FC236}">
                  <a16:creationId xmlns:a16="http://schemas.microsoft.com/office/drawing/2014/main" id="{81B6B50D-1D15-407C-A137-0127EF9A0993}"/>
                </a:ext>
              </a:extLst>
            </p:cNvPr>
            <p:cNvSpPr/>
            <p:nvPr/>
          </p:nvSpPr>
          <p:spPr>
            <a:xfrm>
              <a:off x="1819725" y="3486000"/>
              <a:ext cx="1543775" cy="889175"/>
            </a:xfrm>
            <a:custGeom>
              <a:avLst/>
              <a:gdLst/>
              <a:ahLst/>
              <a:cxnLst/>
              <a:rect l="l" t="t" r="r" b="b"/>
              <a:pathLst>
                <a:path w="61751" h="35567" extrusionOk="0">
                  <a:moveTo>
                    <a:pt x="60016" y="1"/>
                  </a:moveTo>
                  <a:cubicBezTo>
                    <a:pt x="59823" y="1"/>
                    <a:pt x="59631" y="43"/>
                    <a:pt x="59483" y="128"/>
                  </a:cubicBezTo>
                  <a:lnTo>
                    <a:pt x="292" y="34289"/>
                  </a:lnTo>
                  <a:cubicBezTo>
                    <a:pt x="0" y="34456"/>
                    <a:pt x="0" y="34731"/>
                    <a:pt x="292" y="34901"/>
                  </a:cubicBezTo>
                  <a:lnTo>
                    <a:pt x="1204" y="35441"/>
                  </a:lnTo>
                  <a:cubicBezTo>
                    <a:pt x="1350" y="35525"/>
                    <a:pt x="1542" y="35566"/>
                    <a:pt x="1734" y="35566"/>
                  </a:cubicBezTo>
                  <a:cubicBezTo>
                    <a:pt x="1926" y="35566"/>
                    <a:pt x="2119" y="35525"/>
                    <a:pt x="2268" y="35441"/>
                  </a:cubicBezTo>
                  <a:lnTo>
                    <a:pt x="61457" y="1280"/>
                  </a:lnTo>
                  <a:cubicBezTo>
                    <a:pt x="61750" y="1110"/>
                    <a:pt x="61750" y="835"/>
                    <a:pt x="61457" y="668"/>
                  </a:cubicBezTo>
                  <a:lnTo>
                    <a:pt x="60547" y="128"/>
                  </a:lnTo>
                  <a:cubicBezTo>
                    <a:pt x="60400" y="43"/>
                    <a:pt x="60208" y="1"/>
                    <a:pt x="60016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50" name="Google Shape;963;p31">
              <a:extLst>
                <a:ext uri="{FF2B5EF4-FFF2-40B4-BE49-F238E27FC236}">
                  <a16:creationId xmlns:a16="http://schemas.microsoft.com/office/drawing/2014/main" id="{461DF58A-1D87-4970-AC33-F63999A2A0EB}"/>
                </a:ext>
              </a:extLst>
            </p:cNvPr>
            <p:cNvSpPr/>
            <p:nvPr/>
          </p:nvSpPr>
          <p:spPr>
            <a:xfrm>
              <a:off x="1520350" y="3313625"/>
              <a:ext cx="1543800" cy="889150"/>
            </a:xfrm>
            <a:custGeom>
              <a:avLst/>
              <a:gdLst/>
              <a:ahLst/>
              <a:cxnLst/>
              <a:rect l="l" t="t" r="r" b="b"/>
              <a:pathLst>
                <a:path w="61752" h="35566" extrusionOk="0">
                  <a:moveTo>
                    <a:pt x="60014" y="1"/>
                  </a:moveTo>
                  <a:cubicBezTo>
                    <a:pt x="59822" y="1"/>
                    <a:pt x="59630" y="43"/>
                    <a:pt x="59484" y="128"/>
                  </a:cubicBezTo>
                  <a:lnTo>
                    <a:pt x="293" y="34285"/>
                  </a:lnTo>
                  <a:cubicBezTo>
                    <a:pt x="1" y="34456"/>
                    <a:pt x="1" y="34731"/>
                    <a:pt x="293" y="34902"/>
                  </a:cubicBezTo>
                  <a:lnTo>
                    <a:pt x="1200" y="35438"/>
                  </a:lnTo>
                  <a:cubicBezTo>
                    <a:pt x="1348" y="35523"/>
                    <a:pt x="1541" y="35566"/>
                    <a:pt x="1734" y="35566"/>
                  </a:cubicBezTo>
                  <a:cubicBezTo>
                    <a:pt x="1927" y="35566"/>
                    <a:pt x="2119" y="35523"/>
                    <a:pt x="2265" y="35438"/>
                  </a:cubicBezTo>
                  <a:lnTo>
                    <a:pt x="61455" y="1280"/>
                  </a:lnTo>
                  <a:cubicBezTo>
                    <a:pt x="61751" y="1110"/>
                    <a:pt x="61751" y="835"/>
                    <a:pt x="61455" y="665"/>
                  </a:cubicBezTo>
                  <a:lnTo>
                    <a:pt x="60548" y="128"/>
                  </a:lnTo>
                  <a:cubicBezTo>
                    <a:pt x="60400" y="43"/>
                    <a:pt x="60207" y="1"/>
                    <a:pt x="60014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51" name="Google Shape;964;p31">
              <a:extLst>
                <a:ext uri="{FF2B5EF4-FFF2-40B4-BE49-F238E27FC236}">
                  <a16:creationId xmlns:a16="http://schemas.microsoft.com/office/drawing/2014/main" id="{DAC11AC5-B2D1-4A3A-99D3-423A2E43D9F1}"/>
                </a:ext>
              </a:extLst>
            </p:cNvPr>
            <p:cNvSpPr/>
            <p:nvPr/>
          </p:nvSpPr>
          <p:spPr>
            <a:xfrm>
              <a:off x="1307775" y="3664050"/>
              <a:ext cx="249225" cy="261950"/>
            </a:xfrm>
            <a:custGeom>
              <a:avLst/>
              <a:gdLst/>
              <a:ahLst/>
              <a:cxnLst/>
              <a:rect l="l" t="t" r="r" b="b"/>
              <a:pathLst>
                <a:path w="9969" h="10478" extrusionOk="0">
                  <a:moveTo>
                    <a:pt x="3223" y="1"/>
                  </a:moveTo>
                  <a:cubicBezTo>
                    <a:pt x="2651" y="1"/>
                    <a:pt x="2118" y="114"/>
                    <a:pt x="1653" y="309"/>
                  </a:cubicBezTo>
                  <a:cubicBezTo>
                    <a:pt x="1" y="1002"/>
                    <a:pt x="340" y="2699"/>
                    <a:pt x="2374" y="3715"/>
                  </a:cubicBezTo>
                  <a:cubicBezTo>
                    <a:pt x="4407" y="4732"/>
                    <a:pt x="6936" y="6510"/>
                    <a:pt x="7541" y="9750"/>
                  </a:cubicBezTo>
                  <a:lnTo>
                    <a:pt x="9673" y="10477"/>
                  </a:lnTo>
                  <a:cubicBezTo>
                    <a:pt x="9744" y="10447"/>
                    <a:pt x="9969" y="5626"/>
                    <a:pt x="7895" y="2783"/>
                  </a:cubicBezTo>
                  <a:cubicBezTo>
                    <a:pt x="6405" y="743"/>
                    <a:pt x="4686" y="1"/>
                    <a:pt x="32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52" name="Google Shape;965;p31">
              <a:extLst>
                <a:ext uri="{FF2B5EF4-FFF2-40B4-BE49-F238E27FC236}">
                  <a16:creationId xmlns:a16="http://schemas.microsoft.com/office/drawing/2014/main" id="{219C6435-10F3-4C77-BDE8-918E9A22A1A9}"/>
                </a:ext>
              </a:extLst>
            </p:cNvPr>
            <p:cNvSpPr/>
            <p:nvPr/>
          </p:nvSpPr>
          <p:spPr>
            <a:xfrm>
              <a:off x="1370250" y="3682075"/>
              <a:ext cx="164425" cy="208550"/>
            </a:xfrm>
            <a:custGeom>
              <a:avLst/>
              <a:gdLst/>
              <a:ahLst/>
              <a:cxnLst/>
              <a:rect l="l" t="t" r="r" b="b"/>
              <a:pathLst>
                <a:path w="6577" h="8342" extrusionOk="0">
                  <a:moveTo>
                    <a:pt x="174" y="1"/>
                  </a:moveTo>
                  <a:cubicBezTo>
                    <a:pt x="102" y="1"/>
                    <a:pt x="38" y="49"/>
                    <a:pt x="21" y="118"/>
                  </a:cubicBezTo>
                  <a:cubicBezTo>
                    <a:pt x="0" y="200"/>
                    <a:pt x="52" y="284"/>
                    <a:pt x="133" y="305"/>
                  </a:cubicBezTo>
                  <a:cubicBezTo>
                    <a:pt x="2584" y="917"/>
                    <a:pt x="5478" y="3317"/>
                    <a:pt x="6256" y="8213"/>
                  </a:cubicBezTo>
                  <a:cubicBezTo>
                    <a:pt x="6270" y="8287"/>
                    <a:pt x="6335" y="8342"/>
                    <a:pt x="6409" y="8342"/>
                  </a:cubicBezTo>
                  <a:lnTo>
                    <a:pt x="6433" y="8342"/>
                  </a:lnTo>
                  <a:cubicBezTo>
                    <a:pt x="6518" y="8328"/>
                    <a:pt x="6576" y="8247"/>
                    <a:pt x="6562" y="8162"/>
                  </a:cubicBezTo>
                  <a:cubicBezTo>
                    <a:pt x="5760" y="3120"/>
                    <a:pt x="2754" y="642"/>
                    <a:pt x="212" y="5"/>
                  </a:cubicBezTo>
                  <a:cubicBezTo>
                    <a:pt x="199" y="2"/>
                    <a:pt x="186" y="1"/>
                    <a:pt x="1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53" name="Google Shape;966;p31">
              <a:extLst>
                <a:ext uri="{FF2B5EF4-FFF2-40B4-BE49-F238E27FC236}">
                  <a16:creationId xmlns:a16="http://schemas.microsoft.com/office/drawing/2014/main" id="{B3C6380B-2461-4E7B-9A51-AF372399CF21}"/>
                </a:ext>
              </a:extLst>
            </p:cNvPr>
            <p:cNvSpPr/>
            <p:nvPr/>
          </p:nvSpPr>
          <p:spPr>
            <a:xfrm>
              <a:off x="1219875" y="3807500"/>
              <a:ext cx="331275" cy="342275"/>
            </a:xfrm>
            <a:custGeom>
              <a:avLst/>
              <a:gdLst/>
              <a:ahLst/>
              <a:cxnLst/>
              <a:rect l="l" t="t" r="r" b="b"/>
              <a:pathLst>
                <a:path w="13251" h="13691" extrusionOk="0">
                  <a:moveTo>
                    <a:pt x="3906" y="0"/>
                  </a:moveTo>
                  <a:cubicBezTo>
                    <a:pt x="3211" y="0"/>
                    <a:pt x="2518" y="119"/>
                    <a:pt x="1861" y="381"/>
                  </a:cubicBezTo>
                  <a:cubicBezTo>
                    <a:pt x="1" y="1125"/>
                    <a:pt x="1021" y="2893"/>
                    <a:pt x="2867" y="3474"/>
                  </a:cubicBezTo>
                  <a:cubicBezTo>
                    <a:pt x="4931" y="4121"/>
                    <a:pt x="5339" y="4756"/>
                    <a:pt x="5607" y="5820"/>
                  </a:cubicBezTo>
                  <a:cubicBezTo>
                    <a:pt x="5832" y="6701"/>
                    <a:pt x="5342" y="8496"/>
                    <a:pt x="5828" y="9822"/>
                  </a:cubicBezTo>
                  <a:cubicBezTo>
                    <a:pt x="6312" y="11148"/>
                    <a:pt x="8140" y="11301"/>
                    <a:pt x="9708" y="11444"/>
                  </a:cubicBezTo>
                  <a:cubicBezTo>
                    <a:pt x="11217" y="11580"/>
                    <a:pt x="12499" y="12420"/>
                    <a:pt x="12811" y="13691"/>
                  </a:cubicBezTo>
                  <a:cubicBezTo>
                    <a:pt x="12832" y="13229"/>
                    <a:pt x="12849" y="12770"/>
                    <a:pt x="12866" y="12307"/>
                  </a:cubicBezTo>
                  <a:cubicBezTo>
                    <a:pt x="12927" y="10645"/>
                    <a:pt x="12992" y="8982"/>
                    <a:pt x="13053" y="7320"/>
                  </a:cubicBezTo>
                  <a:cubicBezTo>
                    <a:pt x="13081" y="6555"/>
                    <a:pt x="13111" y="5790"/>
                    <a:pt x="13138" y="5025"/>
                  </a:cubicBezTo>
                  <a:cubicBezTo>
                    <a:pt x="13169" y="4267"/>
                    <a:pt x="13250" y="3485"/>
                    <a:pt x="12880" y="2791"/>
                  </a:cubicBezTo>
                  <a:cubicBezTo>
                    <a:pt x="12353" y="1802"/>
                    <a:pt x="11350" y="1037"/>
                    <a:pt x="10231" y="965"/>
                  </a:cubicBezTo>
                  <a:cubicBezTo>
                    <a:pt x="10189" y="962"/>
                    <a:pt x="10147" y="961"/>
                    <a:pt x="10105" y="961"/>
                  </a:cubicBezTo>
                  <a:cubicBezTo>
                    <a:pt x="9932" y="961"/>
                    <a:pt x="9758" y="984"/>
                    <a:pt x="9585" y="1006"/>
                  </a:cubicBezTo>
                  <a:cubicBezTo>
                    <a:pt x="9410" y="1031"/>
                    <a:pt x="9237" y="1056"/>
                    <a:pt x="9062" y="1056"/>
                  </a:cubicBezTo>
                  <a:cubicBezTo>
                    <a:pt x="9020" y="1056"/>
                    <a:pt x="8978" y="1054"/>
                    <a:pt x="8936" y="1051"/>
                  </a:cubicBezTo>
                  <a:cubicBezTo>
                    <a:pt x="8576" y="1026"/>
                    <a:pt x="8191" y="976"/>
                    <a:pt x="7831" y="898"/>
                  </a:cubicBezTo>
                  <a:cubicBezTo>
                    <a:pt x="7046" y="728"/>
                    <a:pt x="6301" y="405"/>
                    <a:pt x="5522" y="207"/>
                  </a:cubicBezTo>
                  <a:cubicBezTo>
                    <a:pt x="4993" y="73"/>
                    <a:pt x="4449" y="0"/>
                    <a:pt x="39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54" name="Google Shape;967;p31">
              <a:extLst>
                <a:ext uri="{FF2B5EF4-FFF2-40B4-BE49-F238E27FC236}">
                  <a16:creationId xmlns:a16="http://schemas.microsoft.com/office/drawing/2014/main" id="{B9203349-33E5-4A2D-84AB-D8F6B0C2A6AE}"/>
                </a:ext>
              </a:extLst>
            </p:cNvPr>
            <p:cNvSpPr/>
            <p:nvPr/>
          </p:nvSpPr>
          <p:spPr>
            <a:xfrm>
              <a:off x="1296575" y="3831325"/>
              <a:ext cx="248025" cy="210700"/>
            </a:xfrm>
            <a:custGeom>
              <a:avLst/>
              <a:gdLst/>
              <a:ahLst/>
              <a:cxnLst/>
              <a:rect l="l" t="t" r="r" b="b"/>
              <a:pathLst>
                <a:path w="9921" h="8428" extrusionOk="0">
                  <a:moveTo>
                    <a:pt x="160" y="0"/>
                  </a:moveTo>
                  <a:cubicBezTo>
                    <a:pt x="84" y="0"/>
                    <a:pt x="20" y="58"/>
                    <a:pt x="10" y="135"/>
                  </a:cubicBezTo>
                  <a:cubicBezTo>
                    <a:pt x="0" y="220"/>
                    <a:pt x="61" y="298"/>
                    <a:pt x="146" y="308"/>
                  </a:cubicBezTo>
                  <a:cubicBezTo>
                    <a:pt x="2139" y="543"/>
                    <a:pt x="8132" y="4239"/>
                    <a:pt x="9601" y="8325"/>
                  </a:cubicBezTo>
                  <a:cubicBezTo>
                    <a:pt x="9621" y="8386"/>
                    <a:pt x="9682" y="8427"/>
                    <a:pt x="9743" y="8427"/>
                  </a:cubicBezTo>
                  <a:cubicBezTo>
                    <a:pt x="9764" y="8427"/>
                    <a:pt x="9781" y="8424"/>
                    <a:pt x="9798" y="8417"/>
                  </a:cubicBezTo>
                  <a:cubicBezTo>
                    <a:pt x="9880" y="8390"/>
                    <a:pt x="9920" y="8302"/>
                    <a:pt x="9890" y="8220"/>
                  </a:cubicBezTo>
                  <a:cubicBezTo>
                    <a:pt x="8387" y="4031"/>
                    <a:pt x="2230" y="244"/>
                    <a:pt x="184" y="2"/>
                  </a:cubicBezTo>
                  <a:cubicBezTo>
                    <a:pt x="176" y="1"/>
                    <a:pt x="168" y="0"/>
                    <a:pt x="1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55" name="Google Shape;968;p31">
              <a:extLst>
                <a:ext uri="{FF2B5EF4-FFF2-40B4-BE49-F238E27FC236}">
                  <a16:creationId xmlns:a16="http://schemas.microsoft.com/office/drawing/2014/main" id="{4327D5A4-3823-4A2E-96EC-BC273663B295}"/>
                </a:ext>
              </a:extLst>
            </p:cNvPr>
            <p:cNvSpPr/>
            <p:nvPr/>
          </p:nvSpPr>
          <p:spPr>
            <a:xfrm>
              <a:off x="1483125" y="3860925"/>
              <a:ext cx="26375" cy="97400"/>
            </a:xfrm>
            <a:custGeom>
              <a:avLst/>
              <a:gdLst/>
              <a:ahLst/>
              <a:cxnLst/>
              <a:rect l="l" t="t" r="r" b="b"/>
              <a:pathLst>
                <a:path w="1055" h="3896" extrusionOk="0">
                  <a:moveTo>
                    <a:pt x="533" y="0"/>
                  </a:moveTo>
                  <a:cubicBezTo>
                    <a:pt x="521" y="0"/>
                    <a:pt x="509" y="2"/>
                    <a:pt x="497" y="5"/>
                  </a:cubicBezTo>
                  <a:cubicBezTo>
                    <a:pt x="412" y="29"/>
                    <a:pt x="364" y="113"/>
                    <a:pt x="384" y="195"/>
                  </a:cubicBezTo>
                  <a:cubicBezTo>
                    <a:pt x="388" y="209"/>
                    <a:pt x="731" y="1623"/>
                    <a:pt x="28" y="3691"/>
                  </a:cubicBezTo>
                  <a:cubicBezTo>
                    <a:pt x="1" y="3772"/>
                    <a:pt x="45" y="3857"/>
                    <a:pt x="126" y="3887"/>
                  </a:cubicBezTo>
                  <a:cubicBezTo>
                    <a:pt x="136" y="3891"/>
                    <a:pt x="150" y="3891"/>
                    <a:pt x="160" y="3895"/>
                  </a:cubicBezTo>
                  <a:cubicBezTo>
                    <a:pt x="165" y="3895"/>
                    <a:pt x="170" y="3895"/>
                    <a:pt x="175" y="3895"/>
                  </a:cubicBezTo>
                  <a:cubicBezTo>
                    <a:pt x="241" y="3895"/>
                    <a:pt x="301" y="3855"/>
                    <a:pt x="323" y="3789"/>
                  </a:cubicBezTo>
                  <a:cubicBezTo>
                    <a:pt x="1054" y="1627"/>
                    <a:pt x="701" y="179"/>
                    <a:pt x="684" y="117"/>
                  </a:cubicBezTo>
                  <a:cubicBezTo>
                    <a:pt x="666" y="48"/>
                    <a:pt x="602" y="0"/>
                    <a:pt x="5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56" name="Google Shape;969;p31">
              <a:extLst>
                <a:ext uri="{FF2B5EF4-FFF2-40B4-BE49-F238E27FC236}">
                  <a16:creationId xmlns:a16="http://schemas.microsoft.com/office/drawing/2014/main" id="{DC1FE723-1255-41BF-A22E-DB7837452A54}"/>
                </a:ext>
              </a:extLst>
            </p:cNvPr>
            <p:cNvSpPr/>
            <p:nvPr/>
          </p:nvSpPr>
          <p:spPr>
            <a:xfrm>
              <a:off x="1427700" y="4002925"/>
              <a:ext cx="107200" cy="16900"/>
            </a:xfrm>
            <a:custGeom>
              <a:avLst/>
              <a:gdLst/>
              <a:ahLst/>
              <a:cxnLst/>
              <a:rect l="l" t="t" r="r" b="b"/>
              <a:pathLst>
                <a:path w="4288" h="676" extrusionOk="0">
                  <a:moveTo>
                    <a:pt x="2103" y="1"/>
                  </a:moveTo>
                  <a:cubicBezTo>
                    <a:pt x="1103" y="1"/>
                    <a:pt x="205" y="161"/>
                    <a:pt x="140" y="173"/>
                  </a:cubicBezTo>
                  <a:cubicBezTo>
                    <a:pt x="59" y="186"/>
                    <a:pt x="1" y="267"/>
                    <a:pt x="18" y="353"/>
                  </a:cubicBezTo>
                  <a:cubicBezTo>
                    <a:pt x="30" y="425"/>
                    <a:pt x="95" y="478"/>
                    <a:pt x="169" y="478"/>
                  </a:cubicBezTo>
                  <a:cubicBezTo>
                    <a:pt x="179" y="478"/>
                    <a:pt x="188" y="477"/>
                    <a:pt x="198" y="476"/>
                  </a:cubicBezTo>
                  <a:cubicBezTo>
                    <a:pt x="212" y="473"/>
                    <a:pt x="1122" y="311"/>
                    <a:pt x="2114" y="311"/>
                  </a:cubicBezTo>
                  <a:cubicBezTo>
                    <a:pt x="2807" y="311"/>
                    <a:pt x="3541" y="390"/>
                    <a:pt x="4037" y="659"/>
                  </a:cubicBezTo>
                  <a:cubicBezTo>
                    <a:pt x="4060" y="672"/>
                    <a:pt x="4087" y="675"/>
                    <a:pt x="4111" y="675"/>
                  </a:cubicBezTo>
                  <a:cubicBezTo>
                    <a:pt x="4165" y="675"/>
                    <a:pt x="4220" y="648"/>
                    <a:pt x="4247" y="598"/>
                  </a:cubicBezTo>
                  <a:cubicBezTo>
                    <a:pt x="4288" y="523"/>
                    <a:pt x="4261" y="427"/>
                    <a:pt x="4186" y="387"/>
                  </a:cubicBezTo>
                  <a:cubicBezTo>
                    <a:pt x="3633" y="88"/>
                    <a:pt x="2841" y="1"/>
                    <a:pt x="2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57" name="Google Shape;970;p31">
              <a:extLst>
                <a:ext uri="{FF2B5EF4-FFF2-40B4-BE49-F238E27FC236}">
                  <a16:creationId xmlns:a16="http://schemas.microsoft.com/office/drawing/2014/main" id="{C88AF05E-2811-4133-9D7F-F7C5FDA88699}"/>
                </a:ext>
              </a:extLst>
            </p:cNvPr>
            <p:cNvSpPr/>
            <p:nvPr/>
          </p:nvSpPr>
          <p:spPr>
            <a:xfrm>
              <a:off x="1541075" y="2035625"/>
              <a:ext cx="1496475" cy="2150950"/>
            </a:xfrm>
            <a:custGeom>
              <a:avLst/>
              <a:gdLst/>
              <a:ahLst/>
              <a:cxnLst/>
              <a:rect l="l" t="t" r="r" b="b"/>
              <a:pathLst>
                <a:path w="59859" h="86038" extrusionOk="0">
                  <a:moveTo>
                    <a:pt x="58873" y="1"/>
                  </a:moveTo>
                  <a:cubicBezTo>
                    <a:pt x="58679" y="1"/>
                    <a:pt x="58481" y="45"/>
                    <a:pt x="58328" y="132"/>
                  </a:cubicBezTo>
                  <a:lnTo>
                    <a:pt x="531" y="33501"/>
                  </a:lnTo>
                  <a:cubicBezTo>
                    <a:pt x="239" y="33667"/>
                    <a:pt x="1" y="34082"/>
                    <a:pt x="1" y="34419"/>
                  </a:cubicBezTo>
                  <a:lnTo>
                    <a:pt x="1" y="85022"/>
                  </a:lnTo>
                  <a:cubicBezTo>
                    <a:pt x="1" y="85361"/>
                    <a:pt x="222" y="85763"/>
                    <a:pt x="498" y="85923"/>
                  </a:cubicBezTo>
                  <a:cubicBezTo>
                    <a:pt x="630" y="86000"/>
                    <a:pt x="806" y="86038"/>
                    <a:pt x="986" y="86038"/>
                  </a:cubicBezTo>
                  <a:cubicBezTo>
                    <a:pt x="1180" y="86038"/>
                    <a:pt x="1378" y="85994"/>
                    <a:pt x="1531" y="85906"/>
                  </a:cubicBezTo>
                  <a:lnTo>
                    <a:pt x="59324" y="52540"/>
                  </a:lnTo>
                  <a:cubicBezTo>
                    <a:pt x="59620" y="52370"/>
                    <a:pt x="59858" y="51955"/>
                    <a:pt x="59858" y="51618"/>
                  </a:cubicBezTo>
                  <a:lnTo>
                    <a:pt x="59858" y="1015"/>
                  </a:lnTo>
                  <a:cubicBezTo>
                    <a:pt x="59858" y="676"/>
                    <a:pt x="59634" y="275"/>
                    <a:pt x="59358" y="115"/>
                  </a:cubicBezTo>
                  <a:cubicBezTo>
                    <a:pt x="59226" y="38"/>
                    <a:pt x="59052" y="1"/>
                    <a:pt x="58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58" name="Google Shape;971;p31">
              <a:extLst>
                <a:ext uri="{FF2B5EF4-FFF2-40B4-BE49-F238E27FC236}">
                  <a16:creationId xmlns:a16="http://schemas.microsoft.com/office/drawing/2014/main" id="{094520FE-29CC-4D11-AEB2-191EEB3083CB}"/>
                </a:ext>
              </a:extLst>
            </p:cNvPr>
            <p:cNvSpPr/>
            <p:nvPr/>
          </p:nvSpPr>
          <p:spPr>
            <a:xfrm>
              <a:off x="3012850" y="2035600"/>
              <a:ext cx="9225" cy="1550"/>
            </a:xfrm>
            <a:custGeom>
              <a:avLst/>
              <a:gdLst/>
              <a:ahLst/>
              <a:cxnLst/>
              <a:rect l="l" t="t" r="r" b="b"/>
              <a:pathLst>
                <a:path w="369" h="62" extrusionOk="0">
                  <a:moveTo>
                    <a:pt x="1" y="1"/>
                  </a:moveTo>
                  <a:cubicBezTo>
                    <a:pt x="131" y="1"/>
                    <a:pt x="259" y="21"/>
                    <a:pt x="368" y="62"/>
                  </a:cubicBezTo>
                  <a:cubicBezTo>
                    <a:pt x="259" y="21"/>
                    <a:pt x="134" y="1"/>
                    <a:pt x="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59" name="Google Shape;972;p31">
              <a:extLst>
                <a:ext uri="{FF2B5EF4-FFF2-40B4-BE49-F238E27FC236}">
                  <a16:creationId xmlns:a16="http://schemas.microsoft.com/office/drawing/2014/main" id="{0AEC8C15-6992-4F14-BEA2-4F38932ABDC1}"/>
                </a:ext>
              </a:extLst>
            </p:cNvPr>
            <p:cNvSpPr/>
            <p:nvPr/>
          </p:nvSpPr>
          <p:spPr>
            <a:xfrm>
              <a:off x="1541000" y="2890900"/>
              <a:ext cx="800" cy="162700"/>
            </a:xfrm>
            <a:custGeom>
              <a:avLst/>
              <a:gdLst/>
              <a:ahLst/>
              <a:cxnLst/>
              <a:rect l="l" t="t" r="r" b="b"/>
              <a:pathLst>
                <a:path w="32" h="6508" extrusionOk="0">
                  <a:moveTo>
                    <a:pt x="32" y="1"/>
                  </a:moveTo>
                  <a:lnTo>
                    <a:pt x="32" y="1"/>
                  </a:lnTo>
                  <a:cubicBezTo>
                    <a:pt x="28" y="4"/>
                    <a:pt x="28" y="7"/>
                    <a:pt x="28" y="14"/>
                  </a:cubicBezTo>
                  <a:cubicBezTo>
                    <a:pt x="24" y="24"/>
                    <a:pt x="21" y="31"/>
                    <a:pt x="21" y="42"/>
                  </a:cubicBezTo>
                  <a:cubicBezTo>
                    <a:pt x="24" y="28"/>
                    <a:pt x="28" y="14"/>
                    <a:pt x="32" y="1"/>
                  </a:cubicBezTo>
                  <a:close/>
                  <a:moveTo>
                    <a:pt x="15" y="68"/>
                  </a:moveTo>
                  <a:cubicBezTo>
                    <a:pt x="13" y="80"/>
                    <a:pt x="11" y="91"/>
                    <a:pt x="10" y="103"/>
                  </a:cubicBezTo>
                  <a:lnTo>
                    <a:pt x="10" y="103"/>
                  </a:lnTo>
                  <a:cubicBezTo>
                    <a:pt x="12" y="92"/>
                    <a:pt x="13" y="80"/>
                    <a:pt x="15" y="68"/>
                  </a:cubicBezTo>
                  <a:close/>
                  <a:moveTo>
                    <a:pt x="10" y="103"/>
                  </a:moveTo>
                  <a:cubicBezTo>
                    <a:pt x="8" y="117"/>
                    <a:pt x="6" y="132"/>
                    <a:pt x="4" y="147"/>
                  </a:cubicBezTo>
                  <a:cubicBezTo>
                    <a:pt x="1" y="167"/>
                    <a:pt x="1" y="188"/>
                    <a:pt x="1" y="211"/>
                  </a:cubicBezTo>
                  <a:lnTo>
                    <a:pt x="1" y="6508"/>
                  </a:lnTo>
                  <a:lnTo>
                    <a:pt x="4" y="6508"/>
                  </a:lnTo>
                  <a:lnTo>
                    <a:pt x="4" y="208"/>
                  </a:lnTo>
                  <a:cubicBezTo>
                    <a:pt x="4" y="175"/>
                    <a:pt x="6" y="139"/>
                    <a:pt x="10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60" name="Google Shape;973;p31">
              <a:extLst>
                <a:ext uri="{FF2B5EF4-FFF2-40B4-BE49-F238E27FC236}">
                  <a16:creationId xmlns:a16="http://schemas.microsoft.com/office/drawing/2014/main" id="{C52BEB14-3229-41DE-B1A4-81C8BA13D3D9}"/>
                </a:ext>
              </a:extLst>
            </p:cNvPr>
            <p:cNvSpPr/>
            <p:nvPr/>
          </p:nvSpPr>
          <p:spPr>
            <a:xfrm>
              <a:off x="1541075" y="2883000"/>
              <a:ext cx="28850" cy="185050"/>
            </a:xfrm>
            <a:custGeom>
              <a:avLst/>
              <a:gdLst/>
              <a:ahLst/>
              <a:cxnLst/>
              <a:rect l="l" t="t" r="r" b="b"/>
              <a:pathLst>
                <a:path w="1154" h="7402" extrusionOk="0">
                  <a:moveTo>
                    <a:pt x="158" y="0"/>
                  </a:moveTo>
                  <a:cubicBezTo>
                    <a:pt x="100" y="99"/>
                    <a:pt x="56" y="207"/>
                    <a:pt x="29" y="317"/>
                  </a:cubicBezTo>
                  <a:cubicBezTo>
                    <a:pt x="25" y="330"/>
                    <a:pt x="21" y="344"/>
                    <a:pt x="18" y="358"/>
                  </a:cubicBezTo>
                  <a:cubicBezTo>
                    <a:pt x="15" y="367"/>
                    <a:pt x="15" y="378"/>
                    <a:pt x="12" y="384"/>
                  </a:cubicBezTo>
                  <a:cubicBezTo>
                    <a:pt x="4" y="432"/>
                    <a:pt x="1" y="480"/>
                    <a:pt x="1" y="524"/>
                  </a:cubicBezTo>
                  <a:lnTo>
                    <a:pt x="1" y="6824"/>
                  </a:lnTo>
                  <a:lnTo>
                    <a:pt x="997" y="7402"/>
                  </a:lnTo>
                  <a:lnTo>
                    <a:pt x="997" y="1102"/>
                  </a:lnTo>
                  <a:cubicBezTo>
                    <a:pt x="997" y="932"/>
                    <a:pt x="1058" y="742"/>
                    <a:pt x="1154" y="579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61" name="Google Shape;974;p31">
              <a:extLst>
                <a:ext uri="{FF2B5EF4-FFF2-40B4-BE49-F238E27FC236}">
                  <a16:creationId xmlns:a16="http://schemas.microsoft.com/office/drawing/2014/main" id="{D7DD7ECB-25E4-4F0B-834D-E4C2A71FC4FD}"/>
                </a:ext>
              </a:extLst>
            </p:cNvPr>
            <p:cNvSpPr/>
            <p:nvPr/>
          </p:nvSpPr>
          <p:spPr>
            <a:xfrm>
              <a:off x="1566000" y="2132075"/>
              <a:ext cx="1471550" cy="2052950"/>
            </a:xfrm>
            <a:custGeom>
              <a:avLst/>
              <a:gdLst/>
              <a:ahLst/>
              <a:cxnLst/>
              <a:rect l="l" t="t" r="r" b="b"/>
              <a:pathLst>
                <a:path w="58862" h="82118" extrusionOk="0">
                  <a:moveTo>
                    <a:pt x="58857" y="0"/>
                  </a:moveTo>
                  <a:lnTo>
                    <a:pt x="16493" y="24458"/>
                  </a:lnTo>
                  <a:cubicBezTo>
                    <a:pt x="16481" y="24466"/>
                    <a:pt x="16467" y="24469"/>
                    <a:pt x="16453" y="24469"/>
                  </a:cubicBezTo>
                  <a:cubicBezTo>
                    <a:pt x="16304" y="24469"/>
                    <a:pt x="16080" y="24072"/>
                    <a:pt x="15853" y="23676"/>
                  </a:cubicBezTo>
                  <a:cubicBezTo>
                    <a:pt x="15629" y="23277"/>
                    <a:pt x="15402" y="22881"/>
                    <a:pt x="15253" y="22881"/>
                  </a:cubicBezTo>
                  <a:cubicBezTo>
                    <a:pt x="15239" y="22881"/>
                    <a:pt x="15227" y="22884"/>
                    <a:pt x="15214" y="22891"/>
                  </a:cubicBezTo>
                  <a:lnTo>
                    <a:pt x="2530" y="30217"/>
                  </a:lnTo>
                  <a:cubicBezTo>
                    <a:pt x="2234" y="30387"/>
                    <a:pt x="1758" y="32965"/>
                    <a:pt x="1466" y="33134"/>
                  </a:cubicBezTo>
                  <a:lnTo>
                    <a:pt x="0" y="33981"/>
                  </a:lnTo>
                  <a:lnTo>
                    <a:pt x="0" y="81738"/>
                  </a:lnTo>
                  <a:cubicBezTo>
                    <a:pt x="0" y="81979"/>
                    <a:pt x="120" y="82117"/>
                    <a:pt x="293" y="82117"/>
                  </a:cubicBezTo>
                  <a:cubicBezTo>
                    <a:pt x="365" y="82117"/>
                    <a:pt x="445" y="82094"/>
                    <a:pt x="531" y="82044"/>
                  </a:cubicBezTo>
                  <a:lnTo>
                    <a:pt x="58327" y="48678"/>
                  </a:lnTo>
                  <a:cubicBezTo>
                    <a:pt x="58623" y="48509"/>
                    <a:pt x="58861" y="48097"/>
                    <a:pt x="58861" y="47757"/>
                  </a:cubicBezTo>
                  <a:lnTo>
                    <a:pt x="58857" y="3457"/>
                  </a:lnTo>
                  <a:lnTo>
                    <a:pt x="588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62" name="Google Shape;975;p31">
              <a:extLst>
                <a:ext uri="{FF2B5EF4-FFF2-40B4-BE49-F238E27FC236}">
                  <a16:creationId xmlns:a16="http://schemas.microsoft.com/office/drawing/2014/main" id="{022B9540-1D96-4784-ADE7-F5CBE80D276B}"/>
                </a:ext>
              </a:extLst>
            </p:cNvPr>
            <p:cNvSpPr/>
            <p:nvPr/>
          </p:nvSpPr>
          <p:spPr>
            <a:xfrm>
              <a:off x="1566000" y="2132075"/>
              <a:ext cx="1471450" cy="935975"/>
            </a:xfrm>
            <a:custGeom>
              <a:avLst/>
              <a:gdLst/>
              <a:ahLst/>
              <a:cxnLst/>
              <a:rect l="l" t="t" r="r" b="b"/>
              <a:pathLst>
                <a:path w="58858" h="37439" extrusionOk="0">
                  <a:moveTo>
                    <a:pt x="58857" y="0"/>
                  </a:moveTo>
                  <a:lnTo>
                    <a:pt x="16962" y="24190"/>
                  </a:lnTo>
                  <a:cubicBezTo>
                    <a:pt x="16882" y="24237"/>
                    <a:pt x="16817" y="24258"/>
                    <a:pt x="16762" y="24258"/>
                  </a:cubicBezTo>
                  <a:cubicBezTo>
                    <a:pt x="16617" y="24258"/>
                    <a:pt x="16539" y="24111"/>
                    <a:pt x="16418" y="23900"/>
                  </a:cubicBezTo>
                  <a:lnTo>
                    <a:pt x="15963" y="23075"/>
                  </a:lnTo>
                  <a:cubicBezTo>
                    <a:pt x="15833" y="22860"/>
                    <a:pt x="15702" y="22777"/>
                    <a:pt x="15557" y="22777"/>
                  </a:cubicBezTo>
                  <a:cubicBezTo>
                    <a:pt x="15451" y="22777"/>
                    <a:pt x="15339" y="22821"/>
                    <a:pt x="15214" y="22891"/>
                  </a:cubicBezTo>
                  <a:lnTo>
                    <a:pt x="2530" y="30217"/>
                  </a:lnTo>
                  <a:cubicBezTo>
                    <a:pt x="2234" y="30387"/>
                    <a:pt x="2112" y="30690"/>
                    <a:pt x="1996" y="31139"/>
                  </a:cubicBezTo>
                  <a:lnTo>
                    <a:pt x="1626" y="32424"/>
                  </a:lnTo>
                  <a:cubicBezTo>
                    <a:pt x="1486" y="32921"/>
                    <a:pt x="1387" y="33179"/>
                    <a:pt x="1095" y="33345"/>
                  </a:cubicBezTo>
                  <a:lnTo>
                    <a:pt x="0" y="33981"/>
                  </a:lnTo>
                  <a:lnTo>
                    <a:pt x="0" y="37439"/>
                  </a:lnTo>
                  <a:lnTo>
                    <a:pt x="58857" y="3457"/>
                  </a:lnTo>
                  <a:lnTo>
                    <a:pt x="588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63" name="Google Shape;976;p31">
              <a:extLst>
                <a:ext uri="{FF2B5EF4-FFF2-40B4-BE49-F238E27FC236}">
                  <a16:creationId xmlns:a16="http://schemas.microsoft.com/office/drawing/2014/main" id="{C39F78EA-39FD-4440-BA54-1EA086DFB7AF}"/>
                </a:ext>
              </a:extLst>
            </p:cNvPr>
            <p:cNvSpPr/>
            <p:nvPr/>
          </p:nvSpPr>
          <p:spPr>
            <a:xfrm>
              <a:off x="2958375" y="2103250"/>
              <a:ext cx="33525" cy="43225"/>
            </a:xfrm>
            <a:custGeom>
              <a:avLst/>
              <a:gdLst/>
              <a:ahLst/>
              <a:cxnLst/>
              <a:rect l="l" t="t" r="r" b="b"/>
              <a:pathLst>
                <a:path w="1341" h="1729" extrusionOk="0">
                  <a:moveTo>
                    <a:pt x="970" y="1"/>
                  </a:moveTo>
                  <a:cubicBezTo>
                    <a:pt x="880" y="1"/>
                    <a:pt x="778" y="30"/>
                    <a:pt x="670" y="92"/>
                  </a:cubicBezTo>
                  <a:cubicBezTo>
                    <a:pt x="300" y="306"/>
                    <a:pt x="0" y="824"/>
                    <a:pt x="0" y="1252"/>
                  </a:cubicBezTo>
                  <a:cubicBezTo>
                    <a:pt x="0" y="1554"/>
                    <a:pt x="152" y="1729"/>
                    <a:pt x="373" y="1729"/>
                  </a:cubicBezTo>
                  <a:cubicBezTo>
                    <a:pt x="463" y="1729"/>
                    <a:pt x="564" y="1700"/>
                    <a:pt x="670" y="1640"/>
                  </a:cubicBezTo>
                  <a:cubicBezTo>
                    <a:pt x="1041" y="1425"/>
                    <a:pt x="1340" y="905"/>
                    <a:pt x="1340" y="480"/>
                  </a:cubicBezTo>
                  <a:cubicBezTo>
                    <a:pt x="1340" y="176"/>
                    <a:pt x="1190" y="1"/>
                    <a:pt x="9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64" name="Google Shape;977;p31">
              <a:extLst>
                <a:ext uri="{FF2B5EF4-FFF2-40B4-BE49-F238E27FC236}">
                  <a16:creationId xmlns:a16="http://schemas.microsoft.com/office/drawing/2014/main" id="{4BABE20D-2778-4CA3-B2A8-1EF4FC5342E5}"/>
                </a:ext>
              </a:extLst>
            </p:cNvPr>
            <p:cNvSpPr/>
            <p:nvPr/>
          </p:nvSpPr>
          <p:spPr>
            <a:xfrm>
              <a:off x="2898200" y="2138000"/>
              <a:ext cx="33425" cy="43225"/>
            </a:xfrm>
            <a:custGeom>
              <a:avLst/>
              <a:gdLst/>
              <a:ahLst/>
              <a:cxnLst/>
              <a:rect l="l" t="t" r="r" b="b"/>
              <a:pathLst>
                <a:path w="1337" h="1729" extrusionOk="0">
                  <a:moveTo>
                    <a:pt x="968" y="1"/>
                  </a:moveTo>
                  <a:cubicBezTo>
                    <a:pt x="878" y="1"/>
                    <a:pt x="777" y="30"/>
                    <a:pt x="670" y="93"/>
                  </a:cubicBezTo>
                  <a:cubicBezTo>
                    <a:pt x="300" y="303"/>
                    <a:pt x="0" y="824"/>
                    <a:pt x="0" y="1252"/>
                  </a:cubicBezTo>
                  <a:cubicBezTo>
                    <a:pt x="0" y="1554"/>
                    <a:pt x="151" y="1728"/>
                    <a:pt x="370" y="1728"/>
                  </a:cubicBezTo>
                  <a:cubicBezTo>
                    <a:pt x="461" y="1728"/>
                    <a:pt x="562" y="1699"/>
                    <a:pt x="670" y="1637"/>
                  </a:cubicBezTo>
                  <a:cubicBezTo>
                    <a:pt x="1037" y="1422"/>
                    <a:pt x="1337" y="906"/>
                    <a:pt x="1337" y="477"/>
                  </a:cubicBezTo>
                  <a:cubicBezTo>
                    <a:pt x="1337" y="176"/>
                    <a:pt x="1186" y="1"/>
                    <a:pt x="9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65" name="Google Shape;978;p31">
              <a:extLst>
                <a:ext uri="{FF2B5EF4-FFF2-40B4-BE49-F238E27FC236}">
                  <a16:creationId xmlns:a16="http://schemas.microsoft.com/office/drawing/2014/main" id="{F69A9AAD-7359-493D-8C38-85C7FFDE382F}"/>
                </a:ext>
              </a:extLst>
            </p:cNvPr>
            <p:cNvSpPr/>
            <p:nvPr/>
          </p:nvSpPr>
          <p:spPr>
            <a:xfrm>
              <a:off x="2837950" y="2172700"/>
              <a:ext cx="33500" cy="43250"/>
            </a:xfrm>
            <a:custGeom>
              <a:avLst/>
              <a:gdLst/>
              <a:ahLst/>
              <a:cxnLst/>
              <a:rect l="l" t="t" r="r" b="b"/>
              <a:pathLst>
                <a:path w="1340" h="1730" extrusionOk="0">
                  <a:moveTo>
                    <a:pt x="970" y="0"/>
                  </a:moveTo>
                  <a:cubicBezTo>
                    <a:pt x="879" y="0"/>
                    <a:pt x="778" y="30"/>
                    <a:pt x="670" y="92"/>
                  </a:cubicBezTo>
                  <a:cubicBezTo>
                    <a:pt x="300" y="306"/>
                    <a:pt x="0" y="826"/>
                    <a:pt x="0" y="1251"/>
                  </a:cubicBezTo>
                  <a:cubicBezTo>
                    <a:pt x="0" y="1555"/>
                    <a:pt x="151" y="1729"/>
                    <a:pt x="371" y="1729"/>
                  </a:cubicBezTo>
                  <a:cubicBezTo>
                    <a:pt x="461" y="1729"/>
                    <a:pt x="562" y="1700"/>
                    <a:pt x="670" y="1639"/>
                  </a:cubicBezTo>
                  <a:cubicBezTo>
                    <a:pt x="1040" y="1424"/>
                    <a:pt x="1340" y="905"/>
                    <a:pt x="1340" y="480"/>
                  </a:cubicBezTo>
                  <a:cubicBezTo>
                    <a:pt x="1340" y="176"/>
                    <a:pt x="1189" y="0"/>
                    <a:pt x="9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66" name="Google Shape;979;p31">
              <a:extLst>
                <a:ext uri="{FF2B5EF4-FFF2-40B4-BE49-F238E27FC236}">
                  <a16:creationId xmlns:a16="http://schemas.microsoft.com/office/drawing/2014/main" id="{BE2DDD3C-C759-4BC4-B2F9-387016D815DE}"/>
                </a:ext>
              </a:extLst>
            </p:cNvPr>
            <p:cNvSpPr/>
            <p:nvPr/>
          </p:nvSpPr>
          <p:spPr>
            <a:xfrm>
              <a:off x="1600000" y="2980475"/>
              <a:ext cx="28750" cy="36000"/>
            </a:xfrm>
            <a:custGeom>
              <a:avLst/>
              <a:gdLst/>
              <a:ahLst/>
              <a:cxnLst/>
              <a:rect l="l" t="t" r="r" b="b"/>
              <a:pathLst>
                <a:path w="1150" h="1440" extrusionOk="0">
                  <a:moveTo>
                    <a:pt x="544" y="1"/>
                  </a:moveTo>
                  <a:cubicBezTo>
                    <a:pt x="520" y="1"/>
                    <a:pt x="496" y="21"/>
                    <a:pt x="476" y="59"/>
                  </a:cubicBezTo>
                  <a:lnTo>
                    <a:pt x="24" y="929"/>
                  </a:lnTo>
                  <a:lnTo>
                    <a:pt x="21" y="932"/>
                  </a:lnTo>
                  <a:cubicBezTo>
                    <a:pt x="18" y="943"/>
                    <a:pt x="13" y="953"/>
                    <a:pt x="10" y="967"/>
                  </a:cubicBezTo>
                  <a:cubicBezTo>
                    <a:pt x="7" y="970"/>
                    <a:pt x="7" y="973"/>
                    <a:pt x="7" y="976"/>
                  </a:cubicBezTo>
                  <a:cubicBezTo>
                    <a:pt x="4" y="990"/>
                    <a:pt x="0" y="1007"/>
                    <a:pt x="0" y="1021"/>
                  </a:cubicBezTo>
                  <a:cubicBezTo>
                    <a:pt x="0" y="1034"/>
                    <a:pt x="4" y="1048"/>
                    <a:pt x="7" y="1058"/>
                  </a:cubicBezTo>
                  <a:cubicBezTo>
                    <a:pt x="7" y="1061"/>
                    <a:pt x="7" y="1061"/>
                    <a:pt x="10" y="1065"/>
                  </a:cubicBezTo>
                  <a:cubicBezTo>
                    <a:pt x="13" y="1072"/>
                    <a:pt x="18" y="1078"/>
                    <a:pt x="21" y="1082"/>
                  </a:cubicBezTo>
                  <a:lnTo>
                    <a:pt x="24" y="1086"/>
                  </a:lnTo>
                  <a:lnTo>
                    <a:pt x="476" y="1433"/>
                  </a:lnTo>
                  <a:cubicBezTo>
                    <a:pt x="483" y="1439"/>
                    <a:pt x="490" y="1439"/>
                    <a:pt x="496" y="1439"/>
                  </a:cubicBezTo>
                  <a:cubicBezTo>
                    <a:pt x="503" y="1439"/>
                    <a:pt x="514" y="1439"/>
                    <a:pt x="520" y="1433"/>
                  </a:cubicBezTo>
                  <a:cubicBezTo>
                    <a:pt x="537" y="1422"/>
                    <a:pt x="558" y="1398"/>
                    <a:pt x="572" y="1367"/>
                  </a:cubicBezTo>
                  <a:cubicBezTo>
                    <a:pt x="595" y="1313"/>
                    <a:pt x="592" y="1249"/>
                    <a:pt x="564" y="1225"/>
                  </a:cubicBezTo>
                  <a:lnTo>
                    <a:pt x="245" y="984"/>
                  </a:lnTo>
                  <a:lnTo>
                    <a:pt x="1082" y="501"/>
                  </a:lnTo>
                  <a:cubicBezTo>
                    <a:pt x="1119" y="477"/>
                    <a:pt x="1149" y="416"/>
                    <a:pt x="1149" y="358"/>
                  </a:cubicBezTo>
                  <a:cubicBezTo>
                    <a:pt x="1149" y="314"/>
                    <a:pt x="1129" y="286"/>
                    <a:pt x="1105" y="286"/>
                  </a:cubicBezTo>
                  <a:cubicBezTo>
                    <a:pt x="1099" y="286"/>
                    <a:pt x="1088" y="290"/>
                    <a:pt x="1082" y="293"/>
                  </a:cubicBezTo>
                  <a:lnTo>
                    <a:pt x="245" y="776"/>
                  </a:lnTo>
                  <a:lnTo>
                    <a:pt x="564" y="164"/>
                  </a:lnTo>
                  <a:cubicBezTo>
                    <a:pt x="592" y="110"/>
                    <a:pt x="595" y="41"/>
                    <a:pt x="572" y="14"/>
                  </a:cubicBezTo>
                  <a:cubicBezTo>
                    <a:pt x="564" y="5"/>
                    <a:pt x="554" y="1"/>
                    <a:pt x="5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67" name="Google Shape;980;p31">
              <a:extLst>
                <a:ext uri="{FF2B5EF4-FFF2-40B4-BE49-F238E27FC236}">
                  <a16:creationId xmlns:a16="http://schemas.microsoft.com/office/drawing/2014/main" id="{DA09308C-656C-43D3-8EA4-AAAFFB625A2D}"/>
                </a:ext>
              </a:extLst>
            </p:cNvPr>
            <p:cNvSpPr/>
            <p:nvPr/>
          </p:nvSpPr>
          <p:spPr>
            <a:xfrm>
              <a:off x="1642750" y="2954225"/>
              <a:ext cx="28750" cy="36075"/>
            </a:xfrm>
            <a:custGeom>
              <a:avLst/>
              <a:gdLst/>
              <a:ahLst/>
              <a:cxnLst/>
              <a:rect l="l" t="t" r="r" b="b"/>
              <a:pathLst>
                <a:path w="1150" h="1443" extrusionOk="0">
                  <a:moveTo>
                    <a:pt x="653" y="0"/>
                  </a:moveTo>
                  <a:cubicBezTo>
                    <a:pt x="626" y="0"/>
                    <a:pt x="599" y="27"/>
                    <a:pt x="578" y="71"/>
                  </a:cubicBezTo>
                  <a:cubicBezTo>
                    <a:pt x="555" y="129"/>
                    <a:pt x="558" y="194"/>
                    <a:pt x="585" y="214"/>
                  </a:cubicBezTo>
                  <a:lnTo>
                    <a:pt x="901" y="459"/>
                  </a:lnTo>
                  <a:lnTo>
                    <a:pt x="68" y="942"/>
                  </a:lnTo>
                  <a:cubicBezTo>
                    <a:pt x="31" y="962"/>
                    <a:pt x="1" y="1027"/>
                    <a:pt x="1" y="1082"/>
                  </a:cubicBezTo>
                  <a:cubicBezTo>
                    <a:pt x="1" y="1126"/>
                    <a:pt x="17" y="1153"/>
                    <a:pt x="45" y="1153"/>
                  </a:cubicBezTo>
                  <a:cubicBezTo>
                    <a:pt x="51" y="1153"/>
                    <a:pt x="58" y="1153"/>
                    <a:pt x="68" y="1146"/>
                  </a:cubicBezTo>
                  <a:lnTo>
                    <a:pt x="901" y="667"/>
                  </a:lnTo>
                  <a:lnTo>
                    <a:pt x="901" y="667"/>
                  </a:lnTo>
                  <a:lnTo>
                    <a:pt x="585" y="1279"/>
                  </a:lnTo>
                  <a:cubicBezTo>
                    <a:pt x="558" y="1330"/>
                    <a:pt x="555" y="1397"/>
                    <a:pt x="578" y="1428"/>
                  </a:cubicBezTo>
                  <a:cubicBezTo>
                    <a:pt x="585" y="1435"/>
                    <a:pt x="595" y="1442"/>
                    <a:pt x="605" y="1442"/>
                  </a:cubicBezTo>
                  <a:cubicBezTo>
                    <a:pt x="613" y="1442"/>
                    <a:pt x="619" y="1438"/>
                    <a:pt x="629" y="1432"/>
                  </a:cubicBezTo>
                  <a:cubicBezTo>
                    <a:pt x="643" y="1425"/>
                    <a:pt x="660" y="1408"/>
                    <a:pt x="674" y="1381"/>
                  </a:cubicBezTo>
                  <a:lnTo>
                    <a:pt x="1126" y="510"/>
                  </a:lnTo>
                  <a:lnTo>
                    <a:pt x="1126" y="507"/>
                  </a:lnTo>
                  <a:cubicBezTo>
                    <a:pt x="1132" y="497"/>
                    <a:pt x="1136" y="487"/>
                    <a:pt x="1139" y="476"/>
                  </a:cubicBezTo>
                  <a:cubicBezTo>
                    <a:pt x="1139" y="473"/>
                    <a:pt x="1143" y="470"/>
                    <a:pt x="1143" y="466"/>
                  </a:cubicBezTo>
                  <a:cubicBezTo>
                    <a:pt x="1146" y="449"/>
                    <a:pt x="1149" y="435"/>
                    <a:pt x="1149" y="418"/>
                  </a:cubicBezTo>
                  <a:cubicBezTo>
                    <a:pt x="1149" y="405"/>
                    <a:pt x="1146" y="391"/>
                    <a:pt x="1143" y="381"/>
                  </a:cubicBezTo>
                  <a:cubicBezTo>
                    <a:pt x="1143" y="377"/>
                    <a:pt x="1139" y="377"/>
                    <a:pt x="1139" y="374"/>
                  </a:cubicBezTo>
                  <a:cubicBezTo>
                    <a:pt x="1136" y="368"/>
                    <a:pt x="1132" y="361"/>
                    <a:pt x="1126" y="357"/>
                  </a:cubicBezTo>
                  <a:lnTo>
                    <a:pt x="1126" y="354"/>
                  </a:lnTo>
                  <a:lnTo>
                    <a:pt x="674" y="7"/>
                  </a:lnTo>
                  <a:cubicBezTo>
                    <a:pt x="666" y="4"/>
                    <a:pt x="660" y="0"/>
                    <a:pt x="6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68" name="Google Shape;981;p31">
              <a:extLst>
                <a:ext uri="{FF2B5EF4-FFF2-40B4-BE49-F238E27FC236}">
                  <a16:creationId xmlns:a16="http://schemas.microsoft.com/office/drawing/2014/main" id="{2C98EBF0-8EDE-405F-8926-FB4DBAD763A6}"/>
                </a:ext>
              </a:extLst>
            </p:cNvPr>
            <p:cNvSpPr/>
            <p:nvPr/>
          </p:nvSpPr>
          <p:spPr>
            <a:xfrm>
              <a:off x="1688300" y="2916725"/>
              <a:ext cx="25950" cy="51725"/>
            </a:xfrm>
            <a:custGeom>
              <a:avLst/>
              <a:gdLst/>
              <a:ahLst/>
              <a:cxnLst/>
              <a:rect l="l" t="t" r="r" b="b"/>
              <a:pathLst>
                <a:path w="1038" h="2069" extrusionOk="0">
                  <a:moveTo>
                    <a:pt x="959" y="1"/>
                  </a:moveTo>
                  <a:cubicBezTo>
                    <a:pt x="942" y="1"/>
                    <a:pt x="925" y="18"/>
                    <a:pt x="912" y="49"/>
                  </a:cubicBezTo>
                  <a:lnTo>
                    <a:pt x="799" y="327"/>
                  </a:lnTo>
                  <a:cubicBezTo>
                    <a:pt x="790" y="327"/>
                    <a:pt x="779" y="324"/>
                    <a:pt x="769" y="324"/>
                  </a:cubicBezTo>
                  <a:cubicBezTo>
                    <a:pt x="582" y="324"/>
                    <a:pt x="361" y="515"/>
                    <a:pt x="208" y="834"/>
                  </a:cubicBezTo>
                  <a:cubicBezTo>
                    <a:pt x="1" y="1273"/>
                    <a:pt x="1" y="1789"/>
                    <a:pt x="208" y="1990"/>
                  </a:cubicBezTo>
                  <a:cubicBezTo>
                    <a:pt x="263" y="2041"/>
                    <a:pt x="327" y="2068"/>
                    <a:pt x="395" y="2068"/>
                  </a:cubicBezTo>
                  <a:cubicBezTo>
                    <a:pt x="456" y="2068"/>
                    <a:pt x="520" y="2048"/>
                    <a:pt x="582" y="2010"/>
                  </a:cubicBezTo>
                  <a:cubicBezTo>
                    <a:pt x="718" y="1932"/>
                    <a:pt x="854" y="1775"/>
                    <a:pt x="959" y="1555"/>
                  </a:cubicBezTo>
                  <a:cubicBezTo>
                    <a:pt x="983" y="1500"/>
                    <a:pt x="983" y="1436"/>
                    <a:pt x="959" y="1408"/>
                  </a:cubicBezTo>
                  <a:cubicBezTo>
                    <a:pt x="953" y="1402"/>
                    <a:pt x="942" y="1398"/>
                    <a:pt x="936" y="1398"/>
                  </a:cubicBezTo>
                  <a:cubicBezTo>
                    <a:pt x="912" y="1398"/>
                    <a:pt x="881" y="1422"/>
                    <a:pt x="864" y="1463"/>
                  </a:cubicBezTo>
                  <a:cubicBezTo>
                    <a:pt x="749" y="1704"/>
                    <a:pt x="586" y="1847"/>
                    <a:pt x="443" y="1847"/>
                  </a:cubicBezTo>
                  <a:cubicBezTo>
                    <a:pt x="391" y="1847"/>
                    <a:pt x="344" y="1827"/>
                    <a:pt x="303" y="1786"/>
                  </a:cubicBezTo>
                  <a:cubicBezTo>
                    <a:pt x="150" y="1640"/>
                    <a:pt x="150" y="1252"/>
                    <a:pt x="303" y="926"/>
                  </a:cubicBezTo>
                  <a:cubicBezTo>
                    <a:pt x="412" y="691"/>
                    <a:pt x="572" y="556"/>
                    <a:pt x="708" y="548"/>
                  </a:cubicBezTo>
                  <a:lnTo>
                    <a:pt x="708" y="548"/>
                  </a:lnTo>
                  <a:lnTo>
                    <a:pt x="622" y="755"/>
                  </a:lnTo>
                  <a:cubicBezTo>
                    <a:pt x="606" y="804"/>
                    <a:pt x="616" y="844"/>
                    <a:pt x="640" y="844"/>
                  </a:cubicBezTo>
                  <a:cubicBezTo>
                    <a:pt x="643" y="844"/>
                    <a:pt x="650" y="844"/>
                    <a:pt x="657" y="841"/>
                  </a:cubicBezTo>
                  <a:lnTo>
                    <a:pt x="997" y="617"/>
                  </a:lnTo>
                  <a:cubicBezTo>
                    <a:pt x="1021" y="603"/>
                    <a:pt x="1038" y="559"/>
                    <a:pt x="1034" y="525"/>
                  </a:cubicBezTo>
                  <a:lnTo>
                    <a:pt x="983" y="35"/>
                  </a:lnTo>
                  <a:cubicBezTo>
                    <a:pt x="983" y="15"/>
                    <a:pt x="973" y="1"/>
                    <a:pt x="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69" name="Google Shape;982;p31">
              <a:extLst>
                <a:ext uri="{FF2B5EF4-FFF2-40B4-BE49-F238E27FC236}">
                  <a16:creationId xmlns:a16="http://schemas.microsoft.com/office/drawing/2014/main" id="{01842442-3EFF-4C52-BF2F-5121DF0B6A63}"/>
                </a:ext>
              </a:extLst>
            </p:cNvPr>
            <p:cNvSpPr/>
            <p:nvPr/>
          </p:nvSpPr>
          <p:spPr>
            <a:xfrm>
              <a:off x="1922225" y="2722350"/>
              <a:ext cx="23475" cy="46700"/>
            </a:xfrm>
            <a:custGeom>
              <a:avLst/>
              <a:gdLst/>
              <a:ahLst/>
              <a:cxnLst/>
              <a:rect l="l" t="t" r="r" b="b"/>
              <a:pathLst>
                <a:path w="939" h="1868" extrusionOk="0">
                  <a:moveTo>
                    <a:pt x="870" y="0"/>
                  </a:moveTo>
                  <a:cubicBezTo>
                    <a:pt x="840" y="0"/>
                    <a:pt x="799" y="35"/>
                    <a:pt x="775" y="89"/>
                  </a:cubicBezTo>
                  <a:lnTo>
                    <a:pt x="469" y="735"/>
                  </a:lnTo>
                  <a:lnTo>
                    <a:pt x="167" y="443"/>
                  </a:lnTo>
                  <a:cubicBezTo>
                    <a:pt x="156" y="432"/>
                    <a:pt x="143" y="429"/>
                    <a:pt x="132" y="429"/>
                  </a:cubicBezTo>
                  <a:cubicBezTo>
                    <a:pt x="98" y="429"/>
                    <a:pt x="61" y="460"/>
                    <a:pt x="34" y="518"/>
                  </a:cubicBezTo>
                  <a:cubicBezTo>
                    <a:pt x="0" y="592"/>
                    <a:pt x="0" y="684"/>
                    <a:pt x="34" y="718"/>
                  </a:cubicBezTo>
                  <a:lnTo>
                    <a:pt x="340" y="1011"/>
                  </a:lnTo>
                  <a:lnTo>
                    <a:pt x="34" y="1653"/>
                  </a:lnTo>
                  <a:cubicBezTo>
                    <a:pt x="0" y="1731"/>
                    <a:pt x="0" y="1819"/>
                    <a:pt x="34" y="1854"/>
                  </a:cubicBezTo>
                  <a:cubicBezTo>
                    <a:pt x="44" y="1864"/>
                    <a:pt x="54" y="1867"/>
                    <a:pt x="68" y="1867"/>
                  </a:cubicBezTo>
                  <a:cubicBezTo>
                    <a:pt x="78" y="1867"/>
                    <a:pt x="88" y="1864"/>
                    <a:pt x="98" y="1860"/>
                  </a:cubicBezTo>
                  <a:cubicBezTo>
                    <a:pt x="123" y="1847"/>
                    <a:pt x="146" y="1819"/>
                    <a:pt x="167" y="1778"/>
                  </a:cubicBezTo>
                  <a:lnTo>
                    <a:pt x="469" y="1136"/>
                  </a:lnTo>
                  <a:lnTo>
                    <a:pt x="775" y="1428"/>
                  </a:lnTo>
                  <a:cubicBezTo>
                    <a:pt x="782" y="1439"/>
                    <a:pt x="796" y="1442"/>
                    <a:pt x="806" y="1442"/>
                  </a:cubicBezTo>
                  <a:cubicBezTo>
                    <a:pt x="816" y="1442"/>
                    <a:pt x="826" y="1439"/>
                    <a:pt x="840" y="1432"/>
                  </a:cubicBezTo>
                  <a:cubicBezTo>
                    <a:pt x="863" y="1419"/>
                    <a:pt x="887" y="1391"/>
                    <a:pt x="904" y="1354"/>
                  </a:cubicBezTo>
                  <a:cubicBezTo>
                    <a:pt x="939" y="1276"/>
                    <a:pt x="939" y="1187"/>
                    <a:pt x="904" y="1153"/>
                  </a:cubicBezTo>
                  <a:lnTo>
                    <a:pt x="598" y="861"/>
                  </a:lnTo>
                  <a:lnTo>
                    <a:pt x="904" y="215"/>
                  </a:lnTo>
                  <a:cubicBezTo>
                    <a:pt x="939" y="140"/>
                    <a:pt x="939" y="49"/>
                    <a:pt x="904" y="14"/>
                  </a:cubicBezTo>
                  <a:cubicBezTo>
                    <a:pt x="894" y="8"/>
                    <a:pt x="884" y="0"/>
                    <a:pt x="8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70" name="Google Shape;983;p31">
              <a:extLst>
                <a:ext uri="{FF2B5EF4-FFF2-40B4-BE49-F238E27FC236}">
                  <a16:creationId xmlns:a16="http://schemas.microsoft.com/office/drawing/2014/main" id="{5678F0DE-6AFA-48C6-857B-5009BEA72FBE}"/>
                </a:ext>
              </a:extLst>
            </p:cNvPr>
            <p:cNvSpPr/>
            <p:nvPr/>
          </p:nvSpPr>
          <p:spPr>
            <a:xfrm>
              <a:off x="1740575" y="2195850"/>
              <a:ext cx="1222075" cy="751100"/>
            </a:xfrm>
            <a:custGeom>
              <a:avLst/>
              <a:gdLst/>
              <a:ahLst/>
              <a:cxnLst/>
              <a:rect l="l" t="t" r="r" b="b"/>
              <a:pathLst>
                <a:path w="48883" h="30044" extrusionOk="0">
                  <a:moveTo>
                    <a:pt x="48590" y="0"/>
                  </a:moveTo>
                  <a:cubicBezTo>
                    <a:pt x="48518" y="0"/>
                    <a:pt x="48438" y="24"/>
                    <a:pt x="48353" y="73"/>
                  </a:cubicBezTo>
                  <a:lnTo>
                    <a:pt x="535" y="27666"/>
                  </a:lnTo>
                  <a:cubicBezTo>
                    <a:pt x="238" y="27836"/>
                    <a:pt x="0" y="28248"/>
                    <a:pt x="0" y="28588"/>
                  </a:cubicBezTo>
                  <a:lnTo>
                    <a:pt x="0" y="29662"/>
                  </a:lnTo>
                  <a:cubicBezTo>
                    <a:pt x="0" y="29904"/>
                    <a:pt x="120" y="30044"/>
                    <a:pt x="296" y="30044"/>
                  </a:cubicBezTo>
                  <a:cubicBezTo>
                    <a:pt x="368" y="30044"/>
                    <a:pt x="449" y="30021"/>
                    <a:pt x="535" y="29972"/>
                  </a:cubicBezTo>
                  <a:lnTo>
                    <a:pt x="48353" y="2375"/>
                  </a:lnTo>
                  <a:cubicBezTo>
                    <a:pt x="48645" y="2205"/>
                    <a:pt x="48883" y="1794"/>
                    <a:pt x="48883" y="1454"/>
                  </a:cubicBezTo>
                  <a:lnTo>
                    <a:pt x="48883" y="379"/>
                  </a:lnTo>
                  <a:cubicBezTo>
                    <a:pt x="48883" y="139"/>
                    <a:pt x="48763" y="0"/>
                    <a:pt x="485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71" name="Google Shape;984;p31">
              <a:extLst>
                <a:ext uri="{FF2B5EF4-FFF2-40B4-BE49-F238E27FC236}">
                  <a16:creationId xmlns:a16="http://schemas.microsoft.com/office/drawing/2014/main" id="{31691370-891B-4EA7-A203-8001B4A329CE}"/>
                </a:ext>
              </a:extLst>
            </p:cNvPr>
            <p:cNvSpPr/>
            <p:nvPr/>
          </p:nvSpPr>
          <p:spPr>
            <a:xfrm>
              <a:off x="2925050" y="2211200"/>
              <a:ext cx="30625" cy="43950"/>
            </a:xfrm>
            <a:custGeom>
              <a:avLst/>
              <a:gdLst/>
              <a:ahLst/>
              <a:cxnLst/>
              <a:rect l="l" t="t" r="r" b="b"/>
              <a:pathLst>
                <a:path w="1225" h="1758" extrusionOk="0">
                  <a:moveTo>
                    <a:pt x="633" y="10"/>
                  </a:moveTo>
                  <a:cubicBezTo>
                    <a:pt x="644" y="10"/>
                    <a:pt x="654" y="17"/>
                    <a:pt x="657" y="27"/>
                  </a:cubicBezTo>
                  <a:lnTo>
                    <a:pt x="800" y="327"/>
                  </a:lnTo>
                  <a:cubicBezTo>
                    <a:pt x="805" y="342"/>
                    <a:pt x="818" y="350"/>
                    <a:pt x="834" y="350"/>
                  </a:cubicBezTo>
                  <a:cubicBezTo>
                    <a:pt x="840" y="350"/>
                    <a:pt x="845" y="349"/>
                    <a:pt x="851" y="347"/>
                  </a:cubicBezTo>
                  <a:lnTo>
                    <a:pt x="1164" y="228"/>
                  </a:lnTo>
                  <a:cubicBezTo>
                    <a:pt x="1169" y="225"/>
                    <a:pt x="1174" y="224"/>
                    <a:pt x="1178" y="224"/>
                  </a:cubicBezTo>
                  <a:cubicBezTo>
                    <a:pt x="1185" y="224"/>
                    <a:pt x="1190" y="227"/>
                    <a:pt x="1195" y="231"/>
                  </a:cubicBezTo>
                  <a:cubicBezTo>
                    <a:pt x="1211" y="248"/>
                    <a:pt x="1215" y="292"/>
                    <a:pt x="1191" y="336"/>
                  </a:cubicBezTo>
                  <a:lnTo>
                    <a:pt x="963" y="762"/>
                  </a:lnTo>
                  <a:cubicBezTo>
                    <a:pt x="950" y="789"/>
                    <a:pt x="943" y="820"/>
                    <a:pt x="946" y="846"/>
                  </a:cubicBezTo>
                  <a:lnTo>
                    <a:pt x="1001" y="1231"/>
                  </a:lnTo>
                  <a:cubicBezTo>
                    <a:pt x="1004" y="1268"/>
                    <a:pt x="983" y="1316"/>
                    <a:pt x="960" y="1340"/>
                  </a:cubicBezTo>
                  <a:cubicBezTo>
                    <a:pt x="946" y="1353"/>
                    <a:pt x="930" y="1361"/>
                    <a:pt x="916" y="1361"/>
                  </a:cubicBezTo>
                  <a:lnTo>
                    <a:pt x="637" y="1326"/>
                  </a:lnTo>
                  <a:cubicBezTo>
                    <a:pt x="635" y="1326"/>
                    <a:pt x="633" y="1326"/>
                    <a:pt x="631" y="1326"/>
                  </a:cubicBezTo>
                  <a:cubicBezTo>
                    <a:pt x="615" y="1326"/>
                    <a:pt x="594" y="1339"/>
                    <a:pt x="575" y="1361"/>
                  </a:cubicBezTo>
                  <a:lnTo>
                    <a:pt x="297" y="1717"/>
                  </a:lnTo>
                  <a:cubicBezTo>
                    <a:pt x="284" y="1736"/>
                    <a:pt x="266" y="1746"/>
                    <a:pt x="251" y="1746"/>
                  </a:cubicBezTo>
                  <a:cubicBezTo>
                    <a:pt x="247" y="1746"/>
                    <a:pt x="243" y="1746"/>
                    <a:pt x="239" y="1744"/>
                  </a:cubicBezTo>
                  <a:cubicBezTo>
                    <a:pt x="222" y="1737"/>
                    <a:pt x="216" y="1717"/>
                    <a:pt x="219" y="1687"/>
                  </a:cubicBezTo>
                  <a:lnTo>
                    <a:pt x="273" y="1241"/>
                  </a:lnTo>
                  <a:cubicBezTo>
                    <a:pt x="277" y="1210"/>
                    <a:pt x="269" y="1187"/>
                    <a:pt x="252" y="1173"/>
                  </a:cubicBezTo>
                  <a:lnTo>
                    <a:pt x="28" y="1010"/>
                  </a:lnTo>
                  <a:cubicBezTo>
                    <a:pt x="18" y="1003"/>
                    <a:pt x="12" y="989"/>
                    <a:pt x="12" y="969"/>
                  </a:cubicBezTo>
                  <a:cubicBezTo>
                    <a:pt x="12" y="932"/>
                    <a:pt x="32" y="884"/>
                    <a:pt x="59" y="864"/>
                  </a:cubicBezTo>
                  <a:lnTo>
                    <a:pt x="371" y="622"/>
                  </a:lnTo>
                  <a:cubicBezTo>
                    <a:pt x="392" y="606"/>
                    <a:pt x="412" y="578"/>
                    <a:pt x="420" y="548"/>
                  </a:cubicBezTo>
                  <a:lnTo>
                    <a:pt x="558" y="92"/>
                  </a:lnTo>
                  <a:cubicBezTo>
                    <a:pt x="575" y="41"/>
                    <a:pt x="606" y="14"/>
                    <a:pt x="630" y="10"/>
                  </a:cubicBezTo>
                  <a:close/>
                  <a:moveTo>
                    <a:pt x="630" y="0"/>
                  </a:moveTo>
                  <a:cubicBezTo>
                    <a:pt x="599" y="4"/>
                    <a:pt x="566" y="41"/>
                    <a:pt x="548" y="88"/>
                  </a:cubicBezTo>
                  <a:lnTo>
                    <a:pt x="409" y="548"/>
                  </a:lnTo>
                  <a:cubicBezTo>
                    <a:pt x="402" y="575"/>
                    <a:pt x="385" y="598"/>
                    <a:pt x="365" y="612"/>
                  </a:cubicBezTo>
                  <a:lnTo>
                    <a:pt x="56" y="854"/>
                  </a:lnTo>
                  <a:cubicBezTo>
                    <a:pt x="18" y="881"/>
                    <a:pt x="1" y="935"/>
                    <a:pt x="1" y="969"/>
                  </a:cubicBezTo>
                  <a:cubicBezTo>
                    <a:pt x="1" y="993"/>
                    <a:pt x="8" y="1010"/>
                    <a:pt x="21" y="1020"/>
                  </a:cubicBezTo>
                  <a:lnTo>
                    <a:pt x="246" y="1183"/>
                  </a:lnTo>
                  <a:cubicBezTo>
                    <a:pt x="260" y="1193"/>
                    <a:pt x="266" y="1214"/>
                    <a:pt x="263" y="1238"/>
                  </a:cubicBezTo>
                  <a:lnTo>
                    <a:pt x="208" y="1687"/>
                  </a:lnTo>
                  <a:cubicBezTo>
                    <a:pt x="205" y="1720"/>
                    <a:pt x="216" y="1748"/>
                    <a:pt x="236" y="1755"/>
                  </a:cubicBezTo>
                  <a:cubicBezTo>
                    <a:pt x="239" y="1758"/>
                    <a:pt x="246" y="1758"/>
                    <a:pt x="249" y="1758"/>
                  </a:cubicBezTo>
                  <a:cubicBezTo>
                    <a:pt x="266" y="1758"/>
                    <a:pt x="287" y="1744"/>
                    <a:pt x="307" y="1724"/>
                  </a:cubicBezTo>
                  <a:lnTo>
                    <a:pt x="586" y="1367"/>
                  </a:lnTo>
                  <a:cubicBezTo>
                    <a:pt x="601" y="1349"/>
                    <a:pt x="616" y="1336"/>
                    <a:pt x="632" y="1336"/>
                  </a:cubicBezTo>
                  <a:cubicBezTo>
                    <a:pt x="633" y="1336"/>
                    <a:pt x="635" y="1336"/>
                    <a:pt x="637" y="1336"/>
                  </a:cubicBezTo>
                  <a:lnTo>
                    <a:pt x="916" y="1370"/>
                  </a:lnTo>
                  <a:cubicBezTo>
                    <a:pt x="933" y="1370"/>
                    <a:pt x="950" y="1364"/>
                    <a:pt x="966" y="1347"/>
                  </a:cubicBezTo>
                  <a:cubicBezTo>
                    <a:pt x="994" y="1320"/>
                    <a:pt x="1014" y="1272"/>
                    <a:pt x="1011" y="1228"/>
                  </a:cubicBezTo>
                  <a:lnTo>
                    <a:pt x="956" y="843"/>
                  </a:lnTo>
                  <a:cubicBezTo>
                    <a:pt x="953" y="823"/>
                    <a:pt x="960" y="793"/>
                    <a:pt x="974" y="765"/>
                  </a:cubicBezTo>
                  <a:lnTo>
                    <a:pt x="1198" y="344"/>
                  </a:lnTo>
                  <a:cubicBezTo>
                    <a:pt x="1222" y="300"/>
                    <a:pt x="1225" y="248"/>
                    <a:pt x="1205" y="225"/>
                  </a:cubicBezTo>
                  <a:cubicBezTo>
                    <a:pt x="1196" y="218"/>
                    <a:pt x="1187" y="214"/>
                    <a:pt x="1178" y="214"/>
                  </a:cubicBezTo>
                  <a:cubicBezTo>
                    <a:pt x="1172" y="214"/>
                    <a:pt x="1167" y="215"/>
                    <a:pt x="1160" y="218"/>
                  </a:cubicBezTo>
                  <a:lnTo>
                    <a:pt x="848" y="336"/>
                  </a:lnTo>
                  <a:cubicBezTo>
                    <a:pt x="843" y="338"/>
                    <a:pt x="839" y="339"/>
                    <a:pt x="835" y="339"/>
                  </a:cubicBezTo>
                  <a:cubicBezTo>
                    <a:pt x="823" y="339"/>
                    <a:pt x="812" y="332"/>
                    <a:pt x="807" y="320"/>
                  </a:cubicBezTo>
                  <a:lnTo>
                    <a:pt x="668" y="24"/>
                  </a:lnTo>
                  <a:cubicBezTo>
                    <a:pt x="660" y="7"/>
                    <a:pt x="647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72" name="Google Shape;985;p31">
              <a:extLst>
                <a:ext uri="{FF2B5EF4-FFF2-40B4-BE49-F238E27FC236}">
                  <a16:creationId xmlns:a16="http://schemas.microsoft.com/office/drawing/2014/main" id="{069D36BD-B26C-4E4A-A79F-E89EC0CAE7DB}"/>
                </a:ext>
              </a:extLst>
            </p:cNvPr>
            <p:cNvSpPr/>
            <p:nvPr/>
          </p:nvSpPr>
          <p:spPr>
            <a:xfrm>
              <a:off x="2973075" y="2163500"/>
              <a:ext cx="47975" cy="30900"/>
            </a:xfrm>
            <a:custGeom>
              <a:avLst/>
              <a:gdLst/>
              <a:ahLst/>
              <a:cxnLst/>
              <a:rect l="l" t="t" r="r" b="b"/>
              <a:pathLst>
                <a:path w="1919" h="1236" extrusionOk="0">
                  <a:moveTo>
                    <a:pt x="1708" y="1"/>
                  </a:moveTo>
                  <a:cubicBezTo>
                    <a:pt x="1677" y="1"/>
                    <a:pt x="1643" y="11"/>
                    <a:pt x="1616" y="28"/>
                  </a:cubicBezTo>
                  <a:lnTo>
                    <a:pt x="120" y="892"/>
                  </a:lnTo>
                  <a:cubicBezTo>
                    <a:pt x="32" y="943"/>
                    <a:pt x="1" y="1055"/>
                    <a:pt x="52" y="1143"/>
                  </a:cubicBezTo>
                  <a:cubicBezTo>
                    <a:pt x="86" y="1201"/>
                    <a:pt x="147" y="1235"/>
                    <a:pt x="212" y="1235"/>
                  </a:cubicBezTo>
                  <a:cubicBezTo>
                    <a:pt x="242" y="1235"/>
                    <a:pt x="273" y="1229"/>
                    <a:pt x="303" y="1211"/>
                  </a:cubicBezTo>
                  <a:lnTo>
                    <a:pt x="1799" y="347"/>
                  </a:lnTo>
                  <a:cubicBezTo>
                    <a:pt x="1888" y="297"/>
                    <a:pt x="1918" y="181"/>
                    <a:pt x="1868" y="96"/>
                  </a:cubicBezTo>
                  <a:cubicBezTo>
                    <a:pt x="1833" y="35"/>
                    <a:pt x="1772" y="1"/>
                    <a:pt x="17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73" name="Google Shape;986;p31">
              <a:extLst>
                <a:ext uri="{FF2B5EF4-FFF2-40B4-BE49-F238E27FC236}">
                  <a16:creationId xmlns:a16="http://schemas.microsoft.com/office/drawing/2014/main" id="{372B889B-FED2-441D-A21B-0571E6DE4AB8}"/>
                </a:ext>
              </a:extLst>
            </p:cNvPr>
            <p:cNvSpPr/>
            <p:nvPr/>
          </p:nvSpPr>
          <p:spPr>
            <a:xfrm>
              <a:off x="2973075" y="2185175"/>
              <a:ext cx="47975" cy="30800"/>
            </a:xfrm>
            <a:custGeom>
              <a:avLst/>
              <a:gdLst/>
              <a:ahLst/>
              <a:cxnLst/>
              <a:rect l="l" t="t" r="r" b="b"/>
              <a:pathLst>
                <a:path w="1919" h="1232" extrusionOk="0">
                  <a:moveTo>
                    <a:pt x="1708" y="1"/>
                  </a:moveTo>
                  <a:cubicBezTo>
                    <a:pt x="1677" y="1"/>
                    <a:pt x="1643" y="8"/>
                    <a:pt x="1616" y="25"/>
                  </a:cubicBezTo>
                  <a:lnTo>
                    <a:pt x="120" y="888"/>
                  </a:lnTo>
                  <a:cubicBezTo>
                    <a:pt x="32" y="939"/>
                    <a:pt x="1" y="1051"/>
                    <a:pt x="52" y="1140"/>
                  </a:cubicBezTo>
                  <a:cubicBezTo>
                    <a:pt x="86" y="1201"/>
                    <a:pt x="147" y="1231"/>
                    <a:pt x="212" y="1231"/>
                  </a:cubicBezTo>
                  <a:cubicBezTo>
                    <a:pt x="242" y="1231"/>
                    <a:pt x="273" y="1225"/>
                    <a:pt x="303" y="1208"/>
                  </a:cubicBezTo>
                  <a:lnTo>
                    <a:pt x="1799" y="344"/>
                  </a:lnTo>
                  <a:cubicBezTo>
                    <a:pt x="1888" y="293"/>
                    <a:pt x="1918" y="181"/>
                    <a:pt x="1868" y="92"/>
                  </a:cubicBezTo>
                  <a:cubicBezTo>
                    <a:pt x="1833" y="31"/>
                    <a:pt x="1772" y="1"/>
                    <a:pt x="17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74" name="Google Shape;987;p31">
              <a:extLst>
                <a:ext uri="{FF2B5EF4-FFF2-40B4-BE49-F238E27FC236}">
                  <a16:creationId xmlns:a16="http://schemas.microsoft.com/office/drawing/2014/main" id="{D2A82B48-FA96-4D34-B24A-548E7435FC26}"/>
                </a:ext>
              </a:extLst>
            </p:cNvPr>
            <p:cNvSpPr/>
            <p:nvPr/>
          </p:nvSpPr>
          <p:spPr>
            <a:xfrm>
              <a:off x="2973075" y="2206775"/>
              <a:ext cx="47975" cy="30800"/>
            </a:xfrm>
            <a:custGeom>
              <a:avLst/>
              <a:gdLst/>
              <a:ahLst/>
              <a:cxnLst/>
              <a:rect l="l" t="t" r="r" b="b"/>
              <a:pathLst>
                <a:path w="1919" h="1232" extrusionOk="0">
                  <a:moveTo>
                    <a:pt x="1708" y="0"/>
                  </a:moveTo>
                  <a:cubicBezTo>
                    <a:pt x="1677" y="0"/>
                    <a:pt x="1643" y="8"/>
                    <a:pt x="1616" y="24"/>
                  </a:cubicBezTo>
                  <a:lnTo>
                    <a:pt x="120" y="888"/>
                  </a:lnTo>
                  <a:cubicBezTo>
                    <a:pt x="32" y="939"/>
                    <a:pt x="1" y="1051"/>
                    <a:pt x="52" y="1139"/>
                  </a:cubicBezTo>
                  <a:cubicBezTo>
                    <a:pt x="86" y="1201"/>
                    <a:pt x="147" y="1232"/>
                    <a:pt x="212" y="1232"/>
                  </a:cubicBezTo>
                  <a:cubicBezTo>
                    <a:pt x="242" y="1232"/>
                    <a:pt x="273" y="1224"/>
                    <a:pt x="303" y="1207"/>
                  </a:cubicBezTo>
                  <a:lnTo>
                    <a:pt x="1799" y="344"/>
                  </a:lnTo>
                  <a:cubicBezTo>
                    <a:pt x="1888" y="293"/>
                    <a:pt x="1918" y="181"/>
                    <a:pt x="1868" y="92"/>
                  </a:cubicBezTo>
                  <a:cubicBezTo>
                    <a:pt x="1833" y="35"/>
                    <a:pt x="1772" y="0"/>
                    <a:pt x="17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75" name="Google Shape;988;p31">
              <a:extLst>
                <a:ext uri="{FF2B5EF4-FFF2-40B4-BE49-F238E27FC236}">
                  <a16:creationId xmlns:a16="http://schemas.microsoft.com/office/drawing/2014/main" id="{2959E9E0-F5C9-449A-977B-DD6755397593}"/>
                </a:ext>
              </a:extLst>
            </p:cNvPr>
            <p:cNvSpPr/>
            <p:nvPr/>
          </p:nvSpPr>
          <p:spPr>
            <a:xfrm>
              <a:off x="1541000" y="2967225"/>
              <a:ext cx="25025" cy="100825"/>
            </a:xfrm>
            <a:custGeom>
              <a:avLst/>
              <a:gdLst/>
              <a:ahLst/>
              <a:cxnLst/>
              <a:rect l="l" t="t" r="r" b="b"/>
              <a:pathLst>
                <a:path w="1001" h="4033" extrusionOk="0">
                  <a:moveTo>
                    <a:pt x="1" y="0"/>
                  </a:moveTo>
                  <a:lnTo>
                    <a:pt x="1" y="3455"/>
                  </a:lnTo>
                  <a:lnTo>
                    <a:pt x="1000" y="4033"/>
                  </a:lnTo>
                  <a:lnTo>
                    <a:pt x="1000" y="5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76" name="Google Shape;989;p31">
              <a:extLst>
                <a:ext uri="{FF2B5EF4-FFF2-40B4-BE49-F238E27FC236}">
                  <a16:creationId xmlns:a16="http://schemas.microsoft.com/office/drawing/2014/main" id="{313AC9A9-9033-4C42-BF1F-99B7CF60DF3B}"/>
                </a:ext>
              </a:extLst>
            </p:cNvPr>
            <p:cNvSpPr/>
            <p:nvPr/>
          </p:nvSpPr>
          <p:spPr>
            <a:xfrm>
              <a:off x="1615900" y="3131475"/>
              <a:ext cx="299275" cy="967475"/>
            </a:xfrm>
            <a:custGeom>
              <a:avLst/>
              <a:gdLst/>
              <a:ahLst/>
              <a:cxnLst/>
              <a:rect l="l" t="t" r="r" b="b"/>
              <a:pathLst>
                <a:path w="11971" h="38699" extrusionOk="0">
                  <a:moveTo>
                    <a:pt x="11678" y="1"/>
                  </a:moveTo>
                  <a:cubicBezTo>
                    <a:pt x="11607" y="1"/>
                    <a:pt x="11526" y="24"/>
                    <a:pt x="11440" y="74"/>
                  </a:cubicBezTo>
                  <a:lnTo>
                    <a:pt x="530" y="6370"/>
                  </a:lnTo>
                  <a:cubicBezTo>
                    <a:pt x="238" y="6540"/>
                    <a:pt x="0" y="6951"/>
                    <a:pt x="0" y="7292"/>
                  </a:cubicBezTo>
                  <a:lnTo>
                    <a:pt x="0" y="38318"/>
                  </a:lnTo>
                  <a:cubicBezTo>
                    <a:pt x="0" y="38560"/>
                    <a:pt x="120" y="38699"/>
                    <a:pt x="295" y="38699"/>
                  </a:cubicBezTo>
                  <a:cubicBezTo>
                    <a:pt x="366" y="38699"/>
                    <a:pt x="446" y="38676"/>
                    <a:pt x="530" y="38628"/>
                  </a:cubicBezTo>
                  <a:lnTo>
                    <a:pt x="11440" y="32328"/>
                  </a:lnTo>
                  <a:cubicBezTo>
                    <a:pt x="11733" y="32158"/>
                    <a:pt x="11971" y="31747"/>
                    <a:pt x="11971" y="31406"/>
                  </a:cubicBezTo>
                  <a:lnTo>
                    <a:pt x="11971" y="380"/>
                  </a:lnTo>
                  <a:cubicBezTo>
                    <a:pt x="11971" y="139"/>
                    <a:pt x="11851" y="1"/>
                    <a:pt x="116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77" name="Google Shape;990;p31">
              <a:extLst>
                <a:ext uri="{FF2B5EF4-FFF2-40B4-BE49-F238E27FC236}">
                  <a16:creationId xmlns:a16="http://schemas.microsoft.com/office/drawing/2014/main" id="{CE4D39F9-BD6B-406C-8F01-123D7C4830C8}"/>
                </a:ext>
              </a:extLst>
            </p:cNvPr>
            <p:cNvSpPr/>
            <p:nvPr/>
          </p:nvSpPr>
          <p:spPr>
            <a:xfrm>
              <a:off x="1665775" y="3217750"/>
              <a:ext cx="199525" cy="132550"/>
            </a:xfrm>
            <a:custGeom>
              <a:avLst/>
              <a:gdLst/>
              <a:ahLst/>
              <a:cxnLst/>
              <a:rect l="l" t="t" r="r" b="b"/>
              <a:pathLst>
                <a:path w="7981" h="5302" extrusionOk="0">
                  <a:moveTo>
                    <a:pt x="7698" y="0"/>
                  </a:moveTo>
                  <a:cubicBezTo>
                    <a:pt x="7624" y="0"/>
                    <a:pt x="7539" y="25"/>
                    <a:pt x="7450" y="77"/>
                  </a:cubicBezTo>
                  <a:lnTo>
                    <a:pt x="531" y="4072"/>
                  </a:lnTo>
                  <a:cubicBezTo>
                    <a:pt x="238" y="4242"/>
                    <a:pt x="1" y="4636"/>
                    <a:pt x="1" y="4956"/>
                  </a:cubicBezTo>
                  <a:cubicBezTo>
                    <a:pt x="1" y="5175"/>
                    <a:pt x="115" y="5301"/>
                    <a:pt x="283" y="5301"/>
                  </a:cubicBezTo>
                  <a:cubicBezTo>
                    <a:pt x="357" y="5301"/>
                    <a:pt x="441" y="5276"/>
                    <a:pt x="531" y="5224"/>
                  </a:cubicBezTo>
                  <a:lnTo>
                    <a:pt x="7450" y="1230"/>
                  </a:lnTo>
                  <a:cubicBezTo>
                    <a:pt x="7742" y="1060"/>
                    <a:pt x="7980" y="665"/>
                    <a:pt x="7980" y="346"/>
                  </a:cubicBezTo>
                  <a:cubicBezTo>
                    <a:pt x="7980" y="126"/>
                    <a:pt x="7865" y="0"/>
                    <a:pt x="76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78" name="Google Shape;991;p31">
              <a:extLst>
                <a:ext uri="{FF2B5EF4-FFF2-40B4-BE49-F238E27FC236}">
                  <a16:creationId xmlns:a16="http://schemas.microsoft.com/office/drawing/2014/main" id="{6539B16E-792E-4B6D-A42D-1080A8ED76EE}"/>
                </a:ext>
              </a:extLst>
            </p:cNvPr>
            <p:cNvSpPr/>
            <p:nvPr/>
          </p:nvSpPr>
          <p:spPr>
            <a:xfrm>
              <a:off x="1665775" y="3373925"/>
              <a:ext cx="24950" cy="36225"/>
            </a:xfrm>
            <a:custGeom>
              <a:avLst/>
              <a:gdLst/>
              <a:ahLst/>
              <a:cxnLst/>
              <a:rect l="l" t="t" r="r" b="b"/>
              <a:pathLst>
                <a:path w="998" h="1449" extrusionOk="0">
                  <a:moveTo>
                    <a:pt x="821" y="1"/>
                  </a:moveTo>
                  <a:cubicBezTo>
                    <a:pt x="778" y="1"/>
                    <a:pt x="729" y="15"/>
                    <a:pt x="677" y="45"/>
                  </a:cubicBezTo>
                  <a:lnTo>
                    <a:pt x="320" y="252"/>
                  </a:lnTo>
                  <a:cubicBezTo>
                    <a:pt x="144" y="354"/>
                    <a:pt x="1" y="599"/>
                    <a:pt x="1" y="803"/>
                  </a:cubicBezTo>
                  <a:lnTo>
                    <a:pt x="1" y="1218"/>
                  </a:lnTo>
                  <a:cubicBezTo>
                    <a:pt x="1" y="1363"/>
                    <a:pt x="73" y="1448"/>
                    <a:pt x="179" y="1448"/>
                  </a:cubicBezTo>
                  <a:cubicBezTo>
                    <a:pt x="221" y="1448"/>
                    <a:pt x="269" y="1434"/>
                    <a:pt x="320" y="1405"/>
                  </a:cubicBezTo>
                  <a:lnTo>
                    <a:pt x="681" y="1198"/>
                  </a:lnTo>
                  <a:cubicBezTo>
                    <a:pt x="854" y="1096"/>
                    <a:pt x="997" y="847"/>
                    <a:pt x="997" y="643"/>
                  </a:cubicBezTo>
                  <a:lnTo>
                    <a:pt x="997" y="228"/>
                  </a:lnTo>
                  <a:cubicBezTo>
                    <a:pt x="997" y="84"/>
                    <a:pt x="926" y="1"/>
                    <a:pt x="8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79" name="Google Shape;992;p31">
              <a:extLst>
                <a:ext uri="{FF2B5EF4-FFF2-40B4-BE49-F238E27FC236}">
                  <a16:creationId xmlns:a16="http://schemas.microsoft.com/office/drawing/2014/main" id="{B1E14134-E978-4383-AE4B-FF16BF1E3617}"/>
                </a:ext>
              </a:extLst>
            </p:cNvPr>
            <p:cNvSpPr/>
            <p:nvPr/>
          </p:nvSpPr>
          <p:spPr>
            <a:xfrm>
              <a:off x="1715675" y="3275350"/>
              <a:ext cx="149625" cy="103750"/>
            </a:xfrm>
            <a:custGeom>
              <a:avLst/>
              <a:gdLst/>
              <a:ahLst/>
              <a:cxnLst/>
              <a:rect l="l" t="t" r="r" b="b"/>
              <a:pathLst>
                <a:path w="5985" h="4150" extrusionOk="0">
                  <a:moveTo>
                    <a:pt x="5703" y="1"/>
                  </a:moveTo>
                  <a:cubicBezTo>
                    <a:pt x="5629" y="1"/>
                    <a:pt x="5544" y="25"/>
                    <a:pt x="5454" y="78"/>
                  </a:cubicBezTo>
                  <a:lnTo>
                    <a:pt x="531" y="2920"/>
                  </a:lnTo>
                  <a:cubicBezTo>
                    <a:pt x="238" y="3090"/>
                    <a:pt x="1" y="3484"/>
                    <a:pt x="1" y="3804"/>
                  </a:cubicBezTo>
                  <a:cubicBezTo>
                    <a:pt x="1" y="4024"/>
                    <a:pt x="115" y="4150"/>
                    <a:pt x="282" y="4150"/>
                  </a:cubicBezTo>
                  <a:cubicBezTo>
                    <a:pt x="356" y="4150"/>
                    <a:pt x="441" y="4125"/>
                    <a:pt x="531" y="4073"/>
                  </a:cubicBezTo>
                  <a:lnTo>
                    <a:pt x="5454" y="1231"/>
                  </a:lnTo>
                  <a:cubicBezTo>
                    <a:pt x="5746" y="1061"/>
                    <a:pt x="5984" y="666"/>
                    <a:pt x="5984" y="347"/>
                  </a:cubicBezTo>
                  <a:cubicBezTo>
                    <a:pt x="5984" y="126"/>
                    <a:pt x="5870" y="1"/>
                    <a:pt x="5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80" name="Google Shape;993;p31">
              <a:extLst>
                <a:ext uri="{FF2B5EF4-FFF2-40B4-BE49-F238E27FC236}">
                  <a16:creationId xmlns:a16="http://schemas.microsoft.com/office/drawing/2014/main" id="{2B0FAF48-8656-4081-973A-EE2C6C7B7CB8}"/>
                </a:ext>
              </a:extLst>
            </p:cNvPr>
            <p:cNvSpPr/>
            <p:nvPr/>
          </p:nvSpPr>
          <p:spPr>
            <a:xfrm>
              <a:off x="1665775" y="3431550"/>
              <a:ext cx="24950" cy="36225"/>
            </a:xfrm>
            <a:custGeom>
              <a:avLst/>
              <a:gdLst/>
              <a:ahLst/>
              <a:cxnLst/>
              <a:rect l="l" t="t" r="r" b="b"/>
              <a:pathLst>
                <a:path w="998" h="1449" extrusionOk="0">
                  <a:moveTo>
                    <a:pt x="821" y="1"/>
                  </a:moveTo>
                  <a:cubicBezTo>
                    <a:pt x="778" y="1"/>
                    <a:pt x="729" y="15"/>
                    <a:pt x="677" y="45"/>
                  </a:cubicBezTo>
                  <a:lnTo>
                    <a:pt x="320" y="252"/>
                  </a:lnTo>
                  <a:cubicBezTo>
                    <a:pt x="144" y="354"/>
                    <a:pt x="1" y="602"/>
                    <a:pt x="1" y="806"/>
                  </a:cubicBezTo>
                  <a:lnTo>
                    <a:pt x="1" y="1221"/>
                  </a:lnTo>
                  <a:cubicBezTo>
                    <a:pt x="1" y="1366"/>
                    <a:pt x="72" y="1449"/>
                    <a:pt x="177" y="1449"/>
                  </a:cubicBezTo>
                  <a:cubicBezTo>
                    <a:pt x="220" y="1449"/>
                    <a:pt x="268" y="1435"/>
                    <a:pt x="320" y="1405"/>
                  </a:cubicBezTo>
                  <a:lnTo>
                    <a:pt x="681" y="1198"/>
                  </a:lnTo>
                  <a:cubicBezTo>
                    <a:pt x="854" y="1096"/>
                    <a:pt x="997" y="847"/>
                    <a:pt x="997" y="643"/>
                  </a:cubicBezTo>
                  <a:lnTo>
                    <a:pt x="997" y="228"/>
                  </a:lnTo>
                  <a:cubicBezTo>
                    <a:pt x="997" y="84"/>
                    <a:pt x="926" y="1"/>
                    <a:pt x="8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81" name="Google Shape;994;p31">
              <a:extLst>
                <a:ext uri="{FF2B5EF4-FFF2-40B4-BE49-F238E27FC236}">
                  <a16:creationId xmlns:a16="http://schemas.microsoft.com/office/drawing/2014/main" id="{8E06B4EF-789A-42D8-8E7C-77B92EF28D4F}"/>
                </a:ext>
              </a:extLst>
            </p:cNvPr>
            <p:cNvSpPr/>
            <p:nvPr/>
          </p:nvSpPr>
          <p:spPr>
            <a:xfrm>
              <a:off x="1715675" y="3333000"/>
              <a:ext cx="149625" cy="103725"/>
            </a:xfrm>
            <a:custGeom>
              <a:avLst/>
              <a:gdLst/>
              <a:ahLst/>
              <a:cxnLst/>
              <a:rect l="l" t="t" r="r" b="b"/>
              <a:pathLst>
                <a:path w="5985" h="4149" extrusionOk="0">
                  <a:moveTo>
                    <a:pt x="5702" y="0"/>
                  </a:moveTo>
                  <a:cubicBezTo>
                    <a:pt x="5628" y="0"/>
                    <a:pt x="5543" y="25"/>
                    <a:pt x="5454" y="77"/>
                  </a:cubicBezTo>
                  <a:lnTo>
                    <a:pt x="531" y="2920"/>
                  </a:lnTo>
                  <a:cubicBezTo>
                    <a:pt x="238" y="3089"/>
                    <a:pt x="1" y="3483"/>
                    <a:pt x="1" y="3803"/>
                  </a:cubicBezTo>
                  <a:cubicBezTo>
                    <a:pt x="1" y="4023"/>
                    <a:pt x="115" y="4149"/>
                    <a:pt x="282" y="4149"/>
                  </a:cubicBezTo>
                  <a:cubicBezTo>
                    <a:pt x="356" y="4149"/>
                    <a:pt x="441" y="4124"/>
                    <a:pt x="531" y="4072"/>
                  </a:cubicBezTo>
                  <a:lnTo>
                    <a:pt x="5454" y="1230"/>
                  </a:lnTo>
                  <a:cubicBezTo>
                    <a:pt x="5746" y="1060"/>
                    <a:pt x="5984" y="665"/>
                    <a:pt x="5984" y="346"/>
                  </a:cubicBezTo>
                  <a:cubicBezTo>
                    <a:pt x="5984" y="126"/>
                    <a:pt x="5869" y="0"/>
                    <a:pt x="57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82" name="Google Shape;995;p31">
              <a:extLst>
                <a:ext uri="{FF2B5EF4-FFF2-40B4-BE49-F238E27FC236}">
                  <a16:creationId xmlns:a16="http://schemas.microsoft.com/office/drawing/2014/main" id="{16F1A7D4-DB09-450E-BC52-D932AC585547}"/>
                </a:ext>
              </a:extLst>
            </p:cNvPr>
            <p:cNvSpPr/>
            <p:nvPr/>
          </p:nvSpPr>
          <p:spPr>
            <a:xfrm>
              <a:off x="1665775" y="3489125"/>
              <a:ext cx="24950" cy="36200"/>
            </a:xfrm>
            <a:custGeom>
              <a:avLst/>
              <a:gdLst/>
              <a:ahLst/>
              <a:cxnLst/>
              <a:rect l="l" t="t" r="r" b="b"/>
              <a:pathLst>
                <a:path w="998" h="1448" extrusionOk="0">
                  <a:moveTo>
                    <a:pt x="819" y="0"/>
                  </a:moveTo>
                  <a:cubicBezTo>
                    <a:pt x="777" y="0"/>
                    <a:pt x="728" y="14"/>
                    <a:pt x="677" y="44"/>
                  </a:cubicBezTo>
                  <a:lnTo>
                    <a:pt x="320" y="251"/>
                  </a:lnTo>
                  <a:cubicBezTo>
                    <a:pt x="144" y="353"/>
                    <a:pt x="1" y="601"/>
                    <a:pt x="1" y="805"/>
                  </a:cubicBezTo>
                  <a:lnTo>
                    <a:pt x="1" y="1220"/>
                  </a:lnTo>
                  <a:cubicBezTo>
                    <a:pt x="1" y="1365"/>
                    <a:pt x="72" y="1448"/>
                    <a:pt x="177" y="1448"/>
                  </a:cubicBezTo>
                  <a:cubicBezTo>
                    <a:pt x="220" y="1448"/>
                    <a:pt x="268" y="1434"/>
                    <a:pt x="320" y="1404"/>
                  </a:cubicBezTo>
                  <a:lnTo>
                    <a:pt x="681" y="1196"/>
                  </a:lnTo>
                  <a:cubicBezTo>
                    <a:pt x="854" y="1094"/>
                    <a:pt x="997" y="846"/>
                    <a:pt x="997" y="645"/>
                  </a:cubicBezTo>
                  <a:lnTo>
                    <a:pt x="997" y="227"/>
                  </a:lnTo>
                  <a:cubicBezTo>
                    <a:pt x="997" y="84"/>
                    <a:pt x="925" y="0"/>
                    <a:pt x="8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83" name="Google Shape;996;p31">
              <a:extLst>
                <a:ext uri="{FF2B5EF4-FFF2-40B4-BE49-F238E27FC236}">
                  <a16:creationId xmlns:a16="http://schemas.microsoft.com/office/drawing/2014/main" id="{E1E34C23-878F-4535-81AB-578BEA57B67E}"/>
                </a:ext>
              </a:extLst>
            </p:cNvPr>
            <p:cNvSpPr/>
            <p:nvPr/>
          </p:nvSpPr>
          <p:spPr>
            <a:xfrm>
              <a:off x="1715675" y="3390575"/>
              <a:ext cx="149625" cy="103700"/>
            </a:xfrm>
            <a:custGeom>
              <a:avLst/>
              <a:gdLst/>
              <a:ahLst/>
              <a:cxnLst/>
              <a:rect l="l" t="t" r="r" b="b"/>
              <a:pathLst>
                <a:path w="5985" h="4148" extrusionOk="0">
                  <a:moveTo>
                    <a:pt x="5701" y="1"/>
                  </a:moveTo>
                  <a:cubicBezTo>
                    <a:pt x="5627" y="1"/>
                    <a:pt x="5543" y="25"/>
                    <a:pt x="5454" y="76"/>
                  </a:cubicBezTo>
                  <a:lnTo>
                    <a:pt x="531" y="2918"/>
                  </a:lnTo>
                  <a:cubicBezTo>
                    <a:pt x="238" y="3088"/>
                    <a:pt x="1" y="3482"/>
                    <a:pt x="1" y="3802"/>
                  </a:cubicBezTo>
                  <a:cubicBezTo>
                    <a:pt x="1" y="4023"/>
                    <a:pt x="114" y="4148"/>
                    <a:pt x="281" y="4148"/>
                  </a:cubicBezTo>
                  <a:cubicBezTo>
                    <a:pt x="355" y="4148"/>
                    <a:pt x="441" y="4123"/>
                    <a:pt x="531" y="4070"/>
                  </a:cubicBezTo>
                  <a:lnTo>
                    <a:pt x="5454" y="1229"/>
                  </a:lnTo>
                  <a:cubicBezTo>
                    <a:pt x="5746" y="1058"/>
                    <a:pt x="5984" y="664"/>
                    <a:pt x="5984" y="348"/>
                  </a:cubicBezTo>
                  <a:cubicBezTo>
                    <a:pt x="5984" y="126"/>
                    <a:pt x="5869" y="1"/>
                    <a:pt x="5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84" name="Google Shape;997;p31">
              <a:extLst>
                <a:ext uri="{FF2B5EF4-FFF2-40B4-BE49-F238E27FC236}">
                  <a16:creationId xmlns:a16="http://schemas.microsoft.com/office/drawing/2014/main" id="{3A5D8BCD-2E59-4E0A-9927-6BE3DBB72316}"/>
                </a:ext>
              </a:extLst>
            </p:cNvPr>
            <p:cNvSpPr/>
            <p:nvPr/>
          </p:nvSpPr>
          <p:spPr>
            <a:xfrm>
              <a:off x="1665775" y="3546675"/>
              <a:ext cx="24950" cy="36175"/>
            </a:xfrm>
            <a:custGeom>
              <a:avLst/>
              <a:gdLst/>
              <a:ahLst/>
              <a:cxnLst/>
              <a:rect l="l" t="t" r="r" b="b"/>
              <a:pathLst>
                <a:path w="998" h="1447" extrusionOk="0">
                  <a:moveTo>
                    <a:pt x="819" y="0"/>
                  </a:moveTo>
                  <a:cubicBezTo>
                    <a:pt x="777" y="0"/>
                    <a:pt x="728" y="14"/>
                    <a:pt x="677" y="43"/>
                  </a:cubicBezTo>
                  <a:lnTo>
                    <a:pt x="320" y="251"/>
                  </a:lnTo>
                  <a:cubicBezTo>
                    <a:pt x="144" y="353"/>
                    <a:pt x="1" y="601"/>
                    <a:pt x="1" y="805"/>
                  </a:cubicBezTo>
                  <a:lnTo>
                    <a:pt x="1" y="1219"/>
                  </a:lnTo>
                  <a:cubicBezTo>
                    <a:pt x="1" y="1364"/>
                    <a:pt x="72" y="1447"/>
                    <a:pt x="177" y="1447"/>
                  </a:cubicBezTo>
                  <a:cubicBezTo>
                    <a:pt x="220" y="1447"/>
                    <a:pt x="268" y="1433"/>
                    <a:pt x="320" y="1403"/>
                  </a:cubicBezTo>
                  <a:lnTo>
                    <a:pt x="681" y="1196"/>
                  </a:lnTo>
                  <a:cubicBezTo>
                    <a:pt x="854" y="1094"/>
                    <a:pt x="997" y="846"/>
                    <a:pt x="997" y="645"/>
                  </a:cubicBezTo>
                  <a:lnTo>
                    <a:pt x="997" y="227"/>
                  </a:lnTo>
                  <a:cubicBezTo>
                    <a:pt x="997" y="84"/>
                    <a:pt x="925" y="0"/>
                    <a:pt x="8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85" name="Google Shape;998;p31">
              <a:extLst>
                <a:ext uri="{FF2B5EF4-FFF2-40B4-BE49-F238E27FC236}">
                  <a16:creationId xmlns:a16="http://schemas.microsoft.com/office/drawing/2014/main" id="{BE8B5DD5-FA76-42C5-A8E7-A02327C7578E}"/>
                </a:ext>
              </a:extLst>
            </p:cNvPr>
            <p:cNvSpPr/>
            <p:nvPr/>
          </p:nvSpPr>
          <p:spPr>
            <a:xfrm>
              <a:off x="1715675" y="3448125"/>
              <a:ext cx="149625" cy="103700"/>
            </a:xfrm>
            <a:custGeom>
              <a:avLst/>
              <a:gdLst/>
              <a:ahLst/>
              <a:cxnLst/>
              <a:rect l="l" t="t" r="r" b="b"/>
              <a:pathLst>
                <a:path w="5985" h="4148" extrusionOk="0">
                  <a:moveTo>
                    <a:pt x="5701" y="0"/>
                  </a:moveTo>
                  <a:cubicBezTo>
                    <a:pt x="5627" y="0"/>
                    <a:pt x="5543" y="24"/>
                    <a:pt x="5454" y="75"/>
                  </a:cubicBezTo>
                  <a:lnTo>
                    <a:pt x="531" y="2917"/>
                  </a:lnTo>
                  <a:cubicBezTo>
                    <a:pt x="238" y="3088"/>
                    <a:pt x="1" y="3482"/>
                    <a:pt x="1" y="3802"/>
                  </a:cubicBezTo>
                  <a:cubicBezTo>
                    <a:pt x="1" y="4022"/>
                    <a:pt x="114" y="4148"/>
                    <a:pt x="281" y="4148"/>
                  </a:cubicBezTo>
                  <a:cubicBezTo>
                    <a:pt x="356" y="4148"/>
                    <a:pt x="441" y="4123"/>
                    <a:pt x="531" y="4070"/>
                  </a:cubicBezTo>
                  <a:lnTo>
                    <a:pt x="5454" y="1228"/>
                  </a:lnTo>
                  <a:cubicBezTo>
                    <a:pt x="5746" y="1058"/>
                    <a:pt x="5984" y="664"/>
                    <a:pt x="5984" y="344"/>
                  </a:cubicBezTo>
                  <a:cubicBezTo>
                    <a:pt x="5984" y="125"/>
                    <a:pt x="5869" y="0"/>
                    <a:pt x="5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86" name="Google Shape;999;p31">
              <a:extLst>
                <a:ext uri="{FF2B5EF4-FFF2-40B4-BE49-F238E27FC236}">
                  <a16:creationId xmlns:a16="http://schemas.microsoft.com/office/drawing/2014/main" id="{F595812F-8B22-4FB7-A0BD-029958DDF4C8}"/>
                </a:ext>
              </a:extLst>
            </p:cNvPr>
            <p:cNvSpPr/>
            <p:nvPr/>
          </p:nvSpPr>
          <p:spPr>
            <a:xfrm>
              <a:off x="1664675" y="3535100"/>
              <a:ext cx="199600" cy="132550"/>
            </a:xfrm>
            <a:custGeom>
              <a:avLst/>
              <a:gdLst/>
              <a:ahLst/>
              <a:cxnLst/>
              <a:rect l="l" t="t" r="r" b="b"/>
              <a:pathLst>
                <a:path w="7984" h="5302" extrusionOk="0">
                  <a:moveTo>
                    <a:pt x="7701" y="1"/>
                  </a:moveTo>
                  <a:cubicBezTo>
                    <a:pt x="7627" y="1"/>
                    <a:pt x="7543" y="26"/>
                    <a:pt x="7453" y="78"/>
                  </a:cubicBezTo>
                  <a:lnTo>
                    <a:pt x="534" y="4073"/>
                  </a:lnTo>
                  <a:cubicBezTo>
                    <a:pt x="241" y="4243"/>
                    <a:pt x="1" y="4637"/>
                    <a:pt x="1" y="4957"/>
                  </a:cubicBezTo>
                  <a:cubicBezTo>
                    <a:pt x="1" y="5176"/>
                    <a:pt x="115" y="5302"/>
                    <a:pt x="284" y="5302"/>
                  </a:cubicBezTo>
                  <a:cubicBezTo>
                    <a:pt x="358" y="5302"/>
                    <a:pt x="444" y="5277"/>
                    <a:pt x="534" y="5225"/>
                  </a:cubicBezTo>
                  <a:lnTo>
                    <a:pt x="7453" y="1230"/>
                  </a:lnTo>
                  <a:cubicBezTo>
                    <a:pt x="7745" y="1060"/>
                    <a:pt x="7983" y="666"/>
                    <a:pt x="7983" y="347"/>
                  </a:cubicBezTo>
                  <a:cubicBezTo>
                    <a:pt x="7983" y="127"/>
                    <a:pt x="7869" y="1"/>
                    <a:pt x="7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87" name="Google Shape;1000;p31">
              <a:extLst>
                <a:ext uri="{FF2B5EF4-FFF2-40B4-BE49-F238E27FC236}">
                  <a16:creationId xmlns:a16="http://schemas.microsoft.com/office/drawing/2014/main" id="{E4D428AB-A5EA-453C-8F82-6F62AD60D820}"/>
                </a:ext>
              </a:extLst>
            </p:cNvPr>
            <p:cNvSpPr/>
            <p:nvPr/>
          </p:nvSpPr>
          <p:spPr>
            <a:xfrm>
              <a:off x="1664675" y="3691300"/>
              <a:ext cx="25025" cy="36200"/>
            </a:xfrm>
            <a:custGeom>
              <a:avLst/>
              <a:gdLst/>
              <a:ahLst/>
              <a:cxnLst/>
              <a:rect l="l" t="t" r="r" b="b"/>
              <a:pathLst>
                <a:path w="1001" h="1448" extrusionOk="0">
                  <a:moveTo>
                    <a:pt x="824" y="0"/>
                  </a:moveTo>
                  <a:cubicBezTo>
                    <a:pt x="781" y="0"/>
                    <a:pt x="732" y="15"/>
                    <a:pt x="680" y="44"/>
                  </a:cubicBezTo>
                  <a:lnTo>
                    <a:pt x="320" y="252"/>
                  </a:lnTo>
                  <a:cubicBezTo>
                    <a:pt x="144" y="354"/>
                    <a:pt x="1" y="599"/>
                    <a:pt x="1" y="803"/>
                  </a:cubicBezTo>
                  <a:lnTo>
                    <a:pt x="1" y="1218"/>
                  </a:lnTo>
                  <a:cubicBezTo>
                    <a:pt x="1" y="1363"/>
                    <a:pt x="73" y="1448"/>
                    <a:pt x="178" y="1448"/>
                  </a:cubicBezTo>
                  <a:cubicBezTo>
                    <a:pt x="221" y="1448"/>
                    <a:pt x="269" y="1434"/>
                    <a:pt x="320" y="1405"/>
                  </a:cubicBezTo>
                  <a:lnTo>
                    <a:pt x="680" y="1197"/>
                  </a:lnTo>
                  <a:cubicBezTo>
                    <a:pt x="858" y="1095"/>
                    <a:pt x="1000" y="847"/>
                    <a:pt x="1000" y="643"/>
                  </a:cubicBezTo>
                  <a:lnTo>
                    <a:pt x="1000" y="228"/>
                  </a:lnTo>
                  <a:cubicBezTo>
                    <a:pt x="1000" y="84"/>
                    <a:pt x="929" y="0"/>
                    <a:pt x="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88" name="Google Shape;1001;p31">
              <a:extLst>
                <a:ext uri="{FF2B5EF4-FFF2-40B4-BE49-F238E27FC236}">
                  <a16:creationId xmlns:a16="http://schemas.microsoft.com/office/drawing/2014/main" id="{32A63351-6B4C-4F62-B2DF-18703C711DAC}"/>
                </a:ext>
              </a:extLst>
            </p:cNvPr>
            <p:cNvSpPr/>
            <p:nvPr/>
          </p:nvSpPr>
          <p:spPr>
            <a:xfrm>
              <a:off x="1714550" y="3592725"/>
              <a:ext cx="149725" cy="103750"/>
            </a:xfrm>
            <a:custGeom>
              <a:avLst/>
              <a:gdLst/>
              <a:ahLst/>
              <a:cxnLst/>
              <a:rect l="l" t="t" r="r" b="b"/>
              <a:pathLst>
                <a:path w="5989" h="4150" extrusionOk="0">
                  <a:moveTo>
                    <a:pt x="5708" y="0"/>
                  </a:moveTo>
                  <a:cubicBezTo>
                    <a:pt x="5633" y="0"/>
                    <a:pt x="5548" y="25"/>
                    <a:pt x="5458" y="78"/>
                  </a:cubicBezTo>
                  <a:lnTo>
                    <a:pt x="535" y="2920"/>
                  </a:lnTo>
                  <a:cubicBezTo>
                    <a:pt x="239" y="3090"/>
                    <a:pt x="1" y="3485"/>
                    <a:pt x="1" y="3804"/>
                  </a:cubicBezTo>
                  <a:cubicBezTo>
                    <a:pt x="1" y="4023"/>
                    <a:pt x="115" y="4150"/>
                    <a:pt x="285" y="4150"/>
                  </a:cubicBezTo>
                  <a:cubicBezTo>
                    <a:pt x="359" y="4150"/>
                    <a:pt x="445" y="4125"/>
                    <a:pt x="535" y="4073"/>
                  </a:cubicBezTo>
                  <a:lnTo>
                    <a:pt x="5458" y="1230"/>
                  </a:lnTo>
                  <a:cubicBezTo>
                    <a:pt x="5750" y="1061"/>
                    <a:pt x="5988" y="666"/>
                    <a:pt x="5988" y="347"/>
                  </a:cubicBezTo>
                  <a:cubicBezTo>
                    <a:pt x="5988" y="126"/>
                    <a:pt x="5874" y="0"/>
                    <a:pt x="57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89" name="Google Shape;1002;p31">
              <a:extLst>
                <a:ext uri="{FF2B5EF4-FFF2-40B4-BE49-F238E27FC236}">
                  <a16:creationId xmlns:a16="http://schemas.microsoft.com/office/drawing/2014/main" id="{03A6BF3C-B80B-4319-A1AF-8B2E435234AB}"/>
                </a:ext>
              </a:extLst>
            </p:cNvPr>
            <p:cNvSpPr/>
            <p:nvPr/>
          </p:nvSpPr>
          <p:spPr>
            <a:xfrm>
              <a:off x="1664675" y="3748925"/>
              <a:ext cx="25025" cy="36225"/>
            </a:xfrm>
            <a:custGeom>
              <a:avLst/>
              <a:gdLst/>
              <a:ahLst/>
              <a:cxnLst/>
              <a:rect l="l" t="t" r="r" b="b"/>
              <a:pathLst>
                <a:path w="1001" h="1449" extrusionOk="0">
                  <a:moveTo>
                    <a:pt x="824" y="1"/>
                  </a:moveTo>
                  <a:cubicBezTo>
                    <a:pt x="781" y="1"/>
                    <a:pt x="732" y="15"/>
                    <a:pt x="680" y="44"/>
                  </a:cubicBezTo>
                  <a:lnTo>
                    <a:pt x="320" y="252"/>
                  </a:lnTo>
                  <a:cubicBezTo>
                    <a:pt x="144" y="354"/>
                    <a:pt x="1" y="603"/>
                    <a:pt x="1" y="807"/>
                  </a:cubicBezTo>
                  <a:lnTo>
                    <a:pt x="1" y="1221"/>
                  </a:lnTo>
                  <a:cubicBezTo>
                    <a:pt x="1" y="1365"/>
                    <a:pt x="72" y="1449"/>
                    <a:pt x="177" y="1449"/>
                  </a:cubicBezTo>
                  <a:cubicBezTo>
                    <a:pt x="220" y="1449"/>
                    <a:pt x="268" y="1434"/>
                    <a:pt x="320" y="1405"/>
                  </a:cubicBezTo>
                  <a:lnTo>
                    <a:pt x="680" y="1197"/>
                  </a:lnTo>
                  <a:cubicBezTo>
                    <a:pt x="858" y="1095"/>
                    <a:pt x="1000" y="847"/>
                    <a:pt x="1000" y="643"/>
                  </a:cubicBezTo>
                  <a:lnTo>
                    <a:pt x="1000" y="228"/>
                  </a:lnTo>
                  <a:cubicBezTo>
                    <a:pt x="1000" y="84"/>
                    <a:pt x="929" y="1"/>
                    <a:pt x="8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90" name="Google Shape;1003;p31">
              <a:extLst>
                <a:ext uri="{FF2B5EF4-FFF2-40B4-BE49-F238E27FC236}">
                  <a16:creationId xmlns:a16="http://schemas.microsoft.com/office/drawing/2014/main" id="{0E7B02E7-594C-4F70-AFDC-B292D6FA73F7}"/>
                </a:ext>
              </a:extLst>
            </p:cNvPr>
            <p:cNvSpPr/>
            <p:nvPr/>
          </p:nvSpPr>
          <p:spPr>
            <a:xfrm>
              <a:off x="1714550" y="3650375"/>
              <a:ext cx="149725" cy="103725"/>
            </a:xfrm>
            <a:custGeom>
              <a:avLst/>
              <a:gdLst/>
              <a:ahLst/>
              <a:cxnLst/>
              <a:rect l="l" t="t" r="r" b="b"/>
              <a:pathLst>
                <a:path w="5989" h="4149" extrusionOk="0">
                  <a:moveTo>
                    <a:pt x="5706" y="0"/>
                  </a:moveTo>
                  <a:cubicBezTo>
                    <a:pt x="5632" y="0"/>
                    <a:pt x="5548" y="25"/>
                    <a:pt x="5458" y="77"/>
                  </a:cubicBezTo>
                  <a:lnTo>
                    <a:pt x="535" y="2919"/>
                  </a:lnTo>
                  <a:cubicBezTo>
                    <a:pt x="239" y="3089"/>
                    <a:pt x="1" y="3484"/>
                    <a:pt x="1" y="3803"/>
                  </a:cubicBezTo>
                  <a:cubicBezTo>
                    <a:pt x="1" y="4022"/>
                    <a:pt x="115" y="4149"/>
                    <a:pt x="285" y="4149"/>
                  </a:cubicBezTo>
                  <a:cubicBezTo>
                    <a:pt x="359" y="4149"/>
                    <a:pt x="445" y="4124"/>
                    <a:pt x="535" y="4072"/>
                  </a:cubicBezTo>
                  <a:lnTo>
                    <a:pt x="5458" y="1229"/>
                  </a:lnTo>
                  <a:cubicBezTo>
                    <a:pt x="5750" y="1060"/>
                    <a:pt x="5988" y="665"/>
                    <a:pt x="5988" y="346"/>
                  </a:cubicBezTo>
                  <a:cubicBezTo>
                    <a:pt x="5988" y="126"/>
                    <a:pt x="5874" y="0"/>
                    <a:pt x="57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91" name="Google Shape;1004;p31">
              <a:extLst>
                <a:ext uri="{FF2B5EF4-FFF2-40B4-BE49-F238E27FC236}">
                  <a16:creationId xmlns:a16="http://schemas.microsoft.com/office/drawing/2014/main" id="{ABC6E28B-6A0B-4FDB-8AC5-BD7E57BB42A3}"/>
                </a:ext>
              </a:extLst>
            </p:cNvPr>
            <p:cNvSpPr/>
            <p:nvPr/>
          </p:nvSpPr>
          <p:spPr>
            <a:xfrm>
              <a:off x="1664675" y="3806475"/>
              <a:ext cx="25025" cy="36225"/>
            </a:xfrm>
            <a:custGeom>
              <a:avLst/>
              <a:gdLst/>
              <a:ahLst/>
              <a:cxnLst/>
              <a:rect l="l" t="t" r="r" b="b"/>
              <a:pathLst>
                <a:path w="1001" h="1449" extrusionOk="0">
                  <a:moveTo>
                    <a:pt x="823" y="1"/>
                  </a:moveTo>
                  <a:cubicBezTo>
                    <a:pt x="780" y="1"/>
                    <a:pt x="732" y="15"/>
                    <a:pt x="680" y="44"/>
                  </a:cubicBezTo>
                  <a:lnTo>
                    <a:pt x="320" y="251"/>
                  </a:lnTo>
                  <a:cubicBezTo>
                    <a:pt x="144" y="353"/>
                    <a:pt x="1" y="602"/>
                    <a:pt x="1" y="806"/>
                  </a:cubicBezTo>
                  <a:lnTo>
                    <a:pt x="1" y="1221"/>
                  </a:lnTo>
                  <a:cubicBezTo>
                    <a:pt x="1" y="1365"/>
                    <a:pt x="72" y="1448"/>
                    <a:pt x="177" y="1448"/>
                  </a:cubicBezTo>
                  <a:cubicBezTo>
                    <a:pt x="220" y="1448"/>
                    <a:pt x="268" y="1434"/>
                    <a:pt x="320" y="1404"/>
                  </a:cubicBezTo>
                  <a:lnTo>
                    <a:pt x="680" y="1197"/>
                  </a:lnTo>
                  <a:cubicBezTo>
                    <a:pt x="858" y="1095"/>
                    <a:pt x="1000" y="847"/>
                    <a:pt x="1000" y="646"/>
                  </a:cubicBezTo>
                  <a:lnTo>
                    <a:pt x="1000" y="228"/>
                  </a:lnTo>
                  <a:cubicBezTo>
                    <a:pt x="1000" y="85"/>
                    <a:pt x="928" y="1"/>
                    <a:pt x="8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92" name="Google Shape;1005;p31">
              <a:extLst>
                <a:ext uri="{FF2B5EF4-FFF2-40B4-BE49-F238E27FC236}">
                  <a16:creationId xmlns:a16="http://schemas.microsoft.com/office/drawing/2014/main" id="{BAB4375E-B9BE-4356-BC0C-5F33DAA18679}"/>
                </a:ext>
              </a:extLst>
            </p:cNvPr>
            <p:cNvSpPr/>
            <p:nvPr/>
          </p:nvSpPr>
          <p:spPr>
            <a:xfrm>
              <a:off x="1714550" y="3707950"/>
              <a:ext cx="149725" cy="103700"/>
            </a:xfrm>
            <a:custGeom>
              <a:avLst/>
              <a:gdLst/>
              <a:ahLst/>
              <a:cxnLst/>
              <a:rect l="l" t="t" r="r" b="b"/>
              <a:pathLst>
                <a:path w="5989" h="4148" extrusionOk="0">
                  <a:moveTo>
                    <a:pt x="5706" y="0"/>
                  </a:moveTo>
                  <a:cubicBezTo>
                    <a:pt x="5632" y="0"/>
                    <a:pt x="5547" y="25"/>
                    <a:pt x="5458" y="76"/>
                  </a:cubicBezTo>
                  <a:lnTo>
                    <a:pt x="535" y="2918"/>
                  </a:lnTo>
                  <a:cubicBezTo>
                    <a:pt x="239" y="3088"/>
                    <a:pt x="1" y="3486"/>
                    <a:pt x="1" y="3802"/>
                  </a:cubicBezTo>
                  <a:cubicBezTo>
                    <a:pt x="1" y="4023"/>
                    <a:pt x="115" y="4148"/>
                    <a:pt x="283" y="4148"/>
                  </a:cubicBezTo>
                  <a:cubicBezTo>
                    <a:pt x="358" y="4148"/>
                    <a:pt x="444" y="4123"/>
                    <a:pt x="535" y="4070"/>
                  </a:cubicBezTo>
                  <a:lnTo>
                    <a:pt x="5458" y="1228"/>
                  </a:lnTo>
                  <a:cubicBezTo>
                    <a:pt x="5750" y="1058"/>
                    <a:pt x="5988" y="663"/>
                    <a:pt x="5988" y="348"/>
                  </a:cubicBezTo>
                  <a:cubicBezTo>
                    <a:pt x="5988" y="126"/>
                    <a:pt x="5873" y="0"/>
                    <a:pt x="57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93" name="Google Shape;1006;p31">
              <a:extLst>
                <a:ext uri="{FF2B5EF4-FFF2-40B4-BE49-F238E27FC236}">
                  <a16:creationId xmlns:a16="http://schemas.microsoft.com/office/drawing/2014/main" id="{1BCDAB2E-F0E3-4336-B5DB-F379A65B2CDB}"/>
                </a:ext>
              </a:extLst>
            </p:cNvPr>
            <p:cNvSpPr/>
            <p:nvPr/>
          </p:nvSpPr>
          <p:spPr>
            <a:xfrm>
              <a:off x="1664675" y="3864025"/>
              <a:ext cx="25025" cy="36225"/>
            </a:xfrm>
            <a:custGeom>
              <a:avLst/>
              <a:gdLst/>
              <a:ahLst/>
              <a:cxnLst/>
              <a:rect l="l" t="t" r="r" b="b"/>
              <a:pathLst>
                <a:path w="1001" h="1449" extrusionOk="0">
                  <a:moveTo>
                    <a:pt x="823" y="1"/>
                  </a:moveTo>
                  <a:cubicBezTo>
                    <a:pt x="780" y="1"/>
                    <a:pt x="732" y="15"/>
                    <a:pt x="680" y="44"/>
                  </a:cubicBezTo>
                  <a:lnTo>
                    <a:pt x="320" y="251"/>
                  </a:lnTo>
                  <a:cubicBezTo>
                    <a:pt x="144" y="353"/>
                    <a:pt x="1" y="601"/>
                    <a:pt x="1" y="805"/>
                  </a:cubicBezTo>
                  <a:lnTo>
                    <a:pt x="1" y="1221"/>
                  </a:lnTo>
                  <a:cubicBezTo>
                    <a:pt x="1" y="1365"/>
                    <a:pt x="72" y="1448"/>
                    <a:pt x="177" y="1448"/>
                  </a:cubicBezTo>
                  <a:cubicBezTo>
                    <a:pt x="220" y="1448"/>
                    <a:pt x="268" y="1434"/>
                    <a:pt x="320" y="1404"/>
                  </a:cubicBezTo>
                  <a:lnTo>
                    <a:pt x="680" y="1197"/>
                  </a:lnTo>
                  <a:cubicBezTo>
                    <a:pt x="858" y="1095"/>
                    <a:pt x="1000" y="846"/>
                    <a:pt x="1000" y="646"/>
                  </a:cubicBezTo>
                  <a:lnTo>
                    <a:pt x="1000" y="228"/>
                  </a:lnTo>
                  <a:cubicBezTo>
                    <a:pt x="1000" y="85"/>
                    <a:pt x="928" y="1"/>
                    <a:pt x="8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94" name="Google Shape;1007;p31">
              <a:extLst>
                <a:ext uri="{FF2B5EF4-FFF2-40B4-BE49-F238E27FC236}">
                  <a16:creationId xmlns:a16="http://schemas.microsoft.com/office/drawing/2014/main" id="{53EDA54B-1B0B-4208-BAA3-78E119BB071B}"/>
                </a:ext>
              </a:extLst>
            </p:cNvPr>
            <p:cNvSpPr/>
            <p:nvPr/>
          </p:nvSpPr>
          <p:spPr>
            <a:xfrm>
              <a:off x="1714550" y="3765475"/>
              <a:ext cx="149725" cy="103725"/>
            </a:xfrm>
            <a:custGeom>
              <a:avLst/>
              <a:gdLst/>
              <a:ahLst/>
              <a:cxnLst/>
              <a:rect l="l" t="t" r="r" b="b"/>
              <a:pathLst>
                <a:path w="5989" h="4149" extrusionOk="0">
                  <a:moveTo>
                    <a:pt x="5705" y="1"/>
                  </a:moveTo>
                  <a:cubicBezTo>
                    <a:pt x="5631" y="1"/>
                    <a:pt x="5547" y="25"/>
                    <a:pt x="5458" y="76"/>
                  </a:cubicBezTo>
                  <a:lnTo>
                    <a:pt x="535" y="2919"/>
                  </a:lnTo>
                  <a:cubicBezTo>
                    <a:pt x="239" y="3088"/>
                    <a:pt x="1" y="3483"/>
                    <a:pt x="1" y="3802"/>
                  </a:cubicBezTo>
                  <a:cubicBezTo>
                    <a:pt x="1" y="4023"/>
                    <a:pt x="115" y="4149"/>
                    <a:pt x="283" y="4149"/>
                  </a:cubicBezTo>
                  <a:cubicBezTo>
                    <a:pt x="358" y="4149"/>
                    <a:pt x="444" y="4124"/>
                    <a:pt x="535" y="4071"/>
                  </a:cubicBezTo>
                  <a:lnTo>
                    <a:pt x="5458" y="1229"/>
                  </a:lnTo>
                  <a:cubicBezTo>
                    <a:pt x="5750" y="1059"/>
                    <a:pt x="5988" y="664"/>
                    <a:pt x="5988" y="349"/>
                  </a:cubicBezTo>
                  <a:cubicBezTo>
                    <a:pt x="5988" y="126"/>
                    <a:pt x="5873" y="1"/>
                    <a:pt x="57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95" name="Google Shape;1008;p31">
              <a:extLst>
                <a:ext uri="{FF2B5EF4-FFF2-40B4-BE49-F238E27FC236}">
                  <a16:creationId xmlns:a16="http://schemas.microsoft.com/office/drawing/2014/main" id="{6ACEF4E2-70F4-4D99-87DC-6FB2A6802EBF}"/>
                </a:ext>
              </a:extLst>
            </p:cNvPr>
            <p:cNvSpPr/>
            <p:nvPr/>
          </p:nvSpPr>
          <p:spPr>
            <a:xfrm>
              <a:off x="2563650" y="2800275"/>
              <a:ext cx="374175" cy="249200"/>
            </a:xfrm>
            <a:custGeom>
              <a:avLst/>
              <a:gdLst/>
              <a:ahLst/>
              <a:cxnLst/>
              <a:rect l="l" t="t" r="r" b="b"/>
              <a:pathLst>
                <a:path w="14967" h="9968" extrusionOk="0">
                  <a:moveTo>
                    <a:pt x="14672" y="0"/>
                  </a:moveTo>
                  <a:cubicBezTo>
                    <a:pt x="14600" y="0"/>
                    <a:pt x="14519" y="24"/>
                    <a:pt x="14433" y="73"/>
                  </a:cubicBezTo>
                  <a:lnTo>
                    <a:pt x="531" y="8100"/>
                  </a:lnTo>
                  <a:cubicBezTo>
                    <a:pt x="239" y="8269"/>
                    <a:pt x="1" y="8681"/>
                    <a:pt x="1" y="9021"/>
                  </a:cubicBezTo>
                  <a:lnTo>
                    <a:pt x="1" y="9589"/>
                  </a:lnTo>
                  <a:cubicBezTo>
                    <a:pt x="1" y="9830"/>
                    <a:pt x="120" y="9968"/>
                    <a:pt x="294" y="9968"/>
                  </a:cubicBezTo>
                  <a:cubicBezTo>
                    <a:pt x="365" y="9968"/>
                    <a:pt x="446" y="9944"/>
                    <a:pt x="531" y="9895"/>
                  </a:cubicBezTo>
                  <a:lnTo>
                    <a:pt x="14433" y="1803"/>
                  </a:lnTo>
                  <a:cubicBezTo>
                    <a:pt x="14729" y="1633"/>
                    <a:pt x="14967" y="1219"/>
                    <a:pt x="14967" y="878"/>
                  </a:cubicBezTo>
                  <a:lnTo>
                    <a:pt x="14967" y="379"/>
                  </a:lnTo>
                  <a:cubicBezTo>
                    <a:pt x="14967" y="140"/>
                    <a:pt x="14847" y="0"/>
                    <a:pt x="14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96" name="Google Shape;1009;p31">
              <a:extLst>
                <a:ext uri="{FF2B5EF4-FFF2-40B4-BE49-F238E27FC236}">
                  <a16:creationId xmlns:a16="http://schemas.microsoft.com/office/drawing/2014/main" id="{1FE5BC2E-74BD-4AB4-8B26-028DEE786461}"/>
                </a:ext>
              </a:extLst>
            </p:cNvPr>
            <p:cNvSpPr/>
            <p:nvPr/>
          </p:nvSpPr>
          <p:spPr>
            <a:xfrm>
              <a:off x="2563650" y="2857775"/>
              <a:ext cx="424000" cy="262100"/>
            </a:xfrm>
            <a:custGeom>
              <a:avLst/>
              <a:gdLst/>
              <a:ahLst/>
              <a:cxnLst/>
              <a:rect l="l" t="t" r="r" b="b"/>
              <a:pathLst>
                <a:path w="16960" h="10484" extrusionOk="0">
                  <a:moveTo>
                    <a:pt x="16679" y="0"/>
                  </a:moveTo>
                  <a:cubicBezTo>
                    <a:pt x="16605" y="0"/>
                    <a:pt x="16519" y="25"/>
                    <a:pt x="16429" y="78"/>
                  </a:cubicBezTo>
                  <a:lnTo>
                    <a:pt x="531" y="9254"/>
                  </a:lnTo>
                  <a:cubicBezTo>
                    <a:pt x="239" y="9424"/>
                    <a:pt x="1" y="9818"/>
                    <a:pt x="1" y="10138"/>
                  </a:cubicBezTo>
                  <a:cubicBezTo>
                    <a:pt x="1" y="10359"/>
                    <a:pt x="115" y="10484"/>
                    <a:pt x="282" y="10484"/>
                  </a:cubicBezTo>
                  <a:cubicBezTo>
                    <a:pt x="356" y="10484"/>
                    <a:pt x="441" y="10459"/>
                    <a:pt x="531" y="10406"/>
                  </a:cubicBezTo>
                  <a:lnTo>
                    <a:pt x="16429" y="1230"/>
                  </a:lnTo>
                  <a:cubicBezTo>
                    <a:pt x="16721" y="1061"/>
                    <a:pt x="16960" y="662"/>
                    <a:pt x="16960" y="347"/>
                  </a:cubicBezTo>
                  <a:cubicBezTo>
                    <a:pt x="16960" y="126"/>
                    <a:pt x="16846" y="0"/>
                    <a:pt x="16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97" name="Google Shape;1010;p31">
              <a:extLst>
                <a:ext uri="{FF2B5EF4-FFF2-40B4-BE49-F238E27FC236}">
                  <a16:creationId xmlns:a16="http://schemas.microsoft.com/office/drawing/2014/main" id="{19B3DCC1-7E1B-44EF-8D44-255A63DF6D13}"/>
                </a:ext>
              </a:extLst>
            </p:cNvPr>
            <p:cNvSpPr/>
            <p:nvPr/>
          </p:nvSpPr>
          <p:spPr>
            <a:xfrm>
              <a:off x="2563650" y="2915300"/>
              <a:ext cx="424000" cy="262125"/>
            </a:xfrm>
            <a:custGeom>
              <a:avLst/>
              <a:gdLst/>
              <a:ahLst/>
              <a:cxnLst/>
              <a:rect l="l" t="t" r="r" b="b"/>
              <a:pathLst>
                <a:path w="16960" h="10485" extrusionOk="0">
                  <a:moveTo>
                    <a:pt x="16679" y="1"/>
                  </a:moveTo>
                  <a:cubicBezTo>
                    <a:pt x="16604" y="1"/>
                    <a:pt x="16519" y="26"/>
                    <a:pt x="16429" y="78"/>
                  </a:cubicBezTo>
                  <a:lnTo>
                    <a:pt x="531" y="9258"/>
                  </a:lnTo>
                  <a:cubicBezTo>
                    <a:pt x="239" y="9425"/>
                    <a:pt x="1" y="9822"/>
                    <a:pt x="1" y="10139"/>
                  </a:cubicBezTo>
                  <a:cubicBezTo>
                    <a:pt x="1" y="10359"/>
                    <a:pt x="115" y="10484"/>
                    <a:pt x="282" y="10484"/>
                  </a:cubicBezTo>
                  <a:cubicBezTo>
                    <a:pt x="356" y="10484"/>
                    <a:pt x="441" y="10460"/>
                    <a:pt x="531" y="10407"/>
                  </a:cubicBezTo>
                  <a:lnTo>
                    <a:pt x="16429" y="1231"/>
                  </a:lnTo>
                  <a:cubicBezTo>
                    <a:pt x="16721" y="1061"/>
                    <a:pt x="16960" y="666"/>
                    <a:pt x="16960" y="347"/>
                  </a:cubicBezTo>
                  <a:cubicBezTo>
                    <a:pt x="16960" y="126"/>
                    <a:pt x="16846" y="1"/>
                    <a:pt x="166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98" name="Google Shape;1011;p31">
              <a:extLst>
                <a:ext uri="{FF2B5EF4-FFF2-40B4-BE49-F238E27FC236}">
                  <a16:creationId xmlns:a16="http://schemas.microsoft.com/office/drawing/2014/main" id="{CE38B265-9BCA-45F0-8206-59A3FC26F26E}"/>
                </a:ext>
              </a:extLst>
            </p:cNvPr>
            <p:cNvSpPr/>
            <p:nvPr/>
          </p:nvSpPr>
          <p:spPr>
            <a:xfrm>
              <a:off x="2563650" y="2972875"/>
              <a:ext cx="424000" cy="262125"/>
            </a:xfrm>
            <a:custGeom>
              <a:avLst/>
              <a:gdLst/>
              <a:ahLst/>
              <a:cxnLst/>
              <a:rect l="l" t="t" r="r" b="b"/>
              <a:pathLst>
                <a:path w="16960" h="10485" extrusionOk="0">
                  <a:moveTo>
                    <a:pt x="16677" y="0"/>
                  </a:moveTo>
                  <a:cubicBezTo>
                    <a:pt x="16603" y="0"/>
                    <a:pt x="16519" y="25"/>
                    <a:pt x="16429" y="77"/>
                  </a:cubicBezTo>
                  <a:lnTo>
                    <a:pt x="531" y="9256"/>
                  </a:lnTo>
                  <a:cubicBezTo>
                    <a:pt x="239" y="9427"/>
                    <a:pt x="1" y="9821"/>
                    <a:pt x="1" y="10137"/>
                  </a:cubicBezTo>
                  <a:cubicBezTo>
                    <a:pt x="1" y="10359"/>
                    <a:pt x="116" y="10484"/>
                    <a:pt x="284" y="10484"/>
                  </a:cubicBezTo>
                  <a:cubicBezTo>
                    <a:pt x="358" y="10484"/>
                    <a:pt x="442" y="10460"/>
                    <a:pt x="531" y="10409"/>
                  </a:cubicBezTo>
                  <a:lnTo>
                    <a:pt x="16429" y="1230"/>
                  </a:lnTo>
                  <a:cubicBezTo>
                    <a:pt x="16721" y="1059"/>
                    <a:pt x="16960" y="665"/>
                    <a:pt x="16960" y="345"/>
                  </a:cubicBezTo>
                  <a:cubicBezTo>
                    <a:pt x="16960" y="126"/>
                    <a:pt x="16845" y="0"/>
                    <a:pt x="166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99" name="Google Shape;1012;p31">
              <a:extLst>
                <a:ext uri="{FF2B5EF4-FFF2-40B4-BE49-F238E27FC236}">
                  <a16:creationId xmlns:a16="http://schemas.microsoft.com/office/drawing/2014/main" id="{3171C4F7-6E17-4B8E-979D-F5D14FB8DBA6}"/>
                </a:ext>
              </a:extLst>
            </p:cNvPr>
            <p:cNvSpPr/>
            <p:nvPr/>
          </p:nvSpPr>
          <p:spPr>
            <a:xfrm>
              <a:off x="2563650" y="3030450"/>
              <a:ext cx="424000" cy="262125"/>
            </a:xfrm>
            <a:custGeom>
              <a:avLst/>
              <a:gdLst/>
              <a:ahLst/>
              <a:cxnLst/>
              <a:rect l="l" t="t" r="r" b="b"/>
              <a:pathLst>
                <a:path w="16960" h="10485" extrusionOk="0">
                  <a:moveTo>
                    <a:pt x="16676" y="1"/>
                  </a:moveTo>
                  <a:cubicBezTo>
                    <a:pt x="16603" y="1"/>
                    <a:pt x="16518" y="25"/>
                    <a:pt x="16429" y="76"/>
                  </a:cubicBezTo>
                  <a:lnTo>
                    <a:pt x="531" y="9255"/>
                  </a:lnTo>
                  <a:cubicBezTo>
                    <a:pt x="239" y="9425"/>
                    <a:pt x="1" y="9820"/>
                    <a:pt x="1" y="10139"/>
                  </a:cubicBezTo>
                  <a:cubicBezTo>
                    <a:pt x="1" y="10359"/>
                    <a:pt x="115" y="10485"/>
                    <a:pt x="283" y="10485"/>
                  </a:cubicBezTo>
                  <a:cubicBezTo>
                    <a:pt x="357" y="10485"/>
                    <a:pt x="442" y="10460"/>
                    <a:pt x="531" y="10408"/>
                  </a:cubicBezTo>
                  <a:lnTo>
                    <a:pt x="16429" y="1229"/>
                  </a:lnTo>
                  <a:cubicBezTo>
                    <a:pt x="16721" y="1058"/>
                    <a:pt x="16960" y="664"/>
                    <a:pt x="16960" y="347"/>
                  </a:cubicBezTo>
                  <a:cubicBezTo>
                    <a:pt x="16960" y="126"/>
                    <a:pt x="16845" y="1"/>
                    <a:pt x="166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00" name="Google Shape;1013;p31">
              <a:extLst>
                <a:ext uri="{FF2B5EF4-FFF2-40B4-BE49-F238E27FC236}">
                  <a16:creationId xmlns:a16="http://schemas.microsoft.com/office/drawing/2014/main" id="{38876DC5-E206-40D6-B0F3-DBAE3C5C9A61}"/>
                </a:ext>
              </a:extLst>
            </p:cNvPr>
            <p:cNvSpPr/>
            <p:nvPr/>
          </p:nvSpPr>
          <p:spPr>
            <a:xfrm>
              <a:off x="2563650" y="3088025"/>
              <a:ext cx="424000" cy="262100"/>
            </a:xfrm>
            <a:custGeom>
              <a:avLst/>
              <a:gdLst/>
              <a:ahLst/>
              <a:cxnLst/>
              <a:rect l="l" t="t" r="r" b="b"/>
              <a:pathLst>
                <a:path w="16960" h="10484" extrusionOk="0">
                  <a:moveTo>
                    <a:pt x="16679" y="1"/>
                  </a:moveTo>
                  <a:cubicBezTo>
                    <a:pt x="16604" y="1"/>
                    <a:pt x="16519" y="25"/>
                    <a:pt x="16429" y="78"/>
                  </a:cubicBezTo>
                  <a:lnTo>
                    <a:pt x="531" y="9254"/>
                  </a:lnTo>
                  <a:cubicBezTo>
                    <a:pt x="239" y="9424"/>
                    <a:pt x="1" y="9819"/>
                    <a:pt x="1" y="10138"/>
                  </a:cubicBezTo>
                  <a:cubicBezTo>
                    <a:pt x="1" y="10359"/>
                    <a:pt x="115" y="10484"/>
                    <a:pt x="281" y="10484"/>
                  </a:cubicBezTo>
                  <a:cubicBezTo>
                    <a:pt x="356" y="10484"/>
                    <a:pt x="441" y="10459"/>
                    <a:pt x="531" y="10406"/>
                  </a:cubicBezTo>
                  <a:lnTo>
                    <a:pt x="16429" y="1231"/>
                  </a:lnTo>
                  <a:cubicBezTo>
                    <a:pt x="16721" y="1060"/>
                    <a:pt x="16960" y="663"/>
                    <a:pt x="16960" y="346"/>
                  </a:cubicBezTo>
                  <a:cubicBezTo>
                    <a:pt x="16960" y="126"/>
                    <a:pt x="16846" y="1"/>
                    <a:pt x="166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01" name="Google Shape;1014;p31">
              <a:extLst>
                <a:ext uri="{FF2B5EF4-FFF2-40B4-BE49-F238E27FC236}">
                  <a16:creationId xmlns:a16="http://schemas.microsoft.com/office/drawing/2014/main" id="{16A26761-7D4D-48D0-9A8C-A125C7CF8083}"/>
                </a:ext>
              </a:extLst>
            </p:cNvPr>
            <p:cNvSpPr/>
            <p:nvPr/>
          </p:nvSpPr>
          <p:spPr>
            <a:xfrm>
              <a:off x="2563650" y="3145600"/>
              <a:ext cx="424000" cy="262075"/>
            </a:xfrm>
            <a:custGeom>
              <a:avLst/>
              <a:gdLst/>
              <a:ahLst/>
              <a:cxnLst/>
              <a:rect l="l" t="t" r="r" b="b"/>
              <a:pathLst>
                <a:path w="16960" h="10483" extrusionOk="0">
                  <a:moveTo>
                    <a:pt x="16677" y="0"/>
                  </a:moveTo>
                  <a:cubicBezTo>
                    <a:pt x="16603" y="0"/>
                    <a:pt x="16519" y="25"/>
                    <a:pt x="16429" y="77"/>
                  </a:cubicBezTo>
                  <a:lnTo>
                    <a:pt x="531" y="9256"/>
                  </a:lnTo>
                  <a:cubicBezTo>
                    <a:pt x="239" y="9423"/>
                    <a:pt x="1" y="9821"/>
                    <a:pt x="1" y="10136"/>
                  </a:cubicBezTo>
                  <a:cubicBezTo>
                    <a:pt x="1" y="10358"/>
                    <a:pt x="115" y="10483"/>
                    <a:pt x="281" y="10483"/>
                  </a:cubicBezTo>
                  <a:cubicBezTo>
                    <a:pt x="356" y="10483"/>
                    <a:pt x="441" y="10458"/>
                    <a:pt x="531" y="10405"/>
                  </a:cubicBezTo>
                  <a:lnTo>
                    <a:pt x="16429" y="1229"/>
                  </a:lnTo>
                  <a:cubicBezTo>
                    <a:pt x="16721" y="1059"/>
                    <a:pt x="16960" y="665"/>
                    <a:pt x="16960" y="345"/>
                  </a:cubicBezTo>
                  <a:cubicBezTo>
                    <a:pt x="16960" y="126"/>
                    <a:pt x="16845" y="0"/>
                    <a:pt x="166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02" name="Google Shape;1015;p31">
              <a:extLst>
                <a:ext uri="{FF2B5EF4-FFF2-40B4-BE49-F238E27FC236}">
                  <a16:creationId xmlns:a16="http://schemas.microsoft.com/office/drawing/2014/main" id="{ADAFB7DD-18A4-4975-9184-A55169CD834E}"/>
                </a:ext>
              </a:extLst>
            </p:cNvPr>
            <p:cNvSpPr/>
            <p:nvPr/>
          </p:nvSpPr>
          <p:spPr>
            <a:xfrm>
              <a:off x="2563650" y="3203125"/>
              <a:ext cx="424000" cy="262175"/>
            </a:xfrm>
            <a:custGeom>
              <a:avLst/>
              <a:gdLst/>
              <a:ahLst/>
              <a:cxnLst/>
              <a:rect l="l" t="t" r="r" b="b"/>
              <a:pathLst>
                <a:path w="16960" h="10487" extrusionOk="0">
                  <a:moveTo>
                    <a:pt x="16678" y="0"/>
                  </a:moveTo>
                  <a:cubicBezTo>
                    <a:pt x="16603" y="0"/>
                    <a:pt x="16519" y="25"/>
                    <a:pt x="16429" y="77"/>
                  </a:cubicBezTo>
                  <a:lnTo>
                    <a:pt x="531" y="9257"/>
                  </a:lnTo>
                  <a:cubicBezTo>
                    <a:pt x="239" y="9427"/>
                    <a:pt x="1" y="9821"/>
                    <a:pt x="1" y="10141"/>
                  </a:cubicBezTo>
                  <a:cubicBezTo>
                    <a:pt x="1" y="10360"/>
                    <a:pt x="115" y="10486"/>
                    <a:pt x="283" y="10486"/>
                  </a:cubicBezTo>
                  <a:cubicBezTo>
                    <a:pt x="357" y="10486"/>
                    <a:pt x="441" y="10461"/>
                    <a:pt x="531" y="10409"/>
                  </a:cubicBezTo>
                  <a:lnTo>
                    <a:pt x="16429" y="1230"/>
                  </a:lnTo>
                  <a:cubicBezTo>
                    <a:pt x="16721" y="1060"/>
                    <a:pt x="16960" y="666"/>
                    <a:pt x="16960" y="346"/>
                  </a:cubicBezTo>
                  <a:cubicBezTo>
                    <a:pt x="16960" y="126"/>
                    <a:pt x="16845" y="0"/>
                    <a:pt x="166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03" name="Google Shape;1016;p31">
              <a:extLst>
                <a:ext uri="{FF2B5EF4-FFF2-40B4-BE49-F238E27FC236}">
                  <a16:creationId xmlns:a16="http://schemas.microsoft.com/office/drawing/2014/main" id="{68340EF6-F3F7-43D5-9665-4B5884E41B80}"/>
                </a:ext>
              </a:extLst>
            </p:cNvPr>
            <p:cNvSpPr/>
            <p:nvPr/>
          </p:nvSpPr>
          <p:spPr>
            <a:xfrm>
              <a:off x="2563650" y="3260725"/>
              <a:ext cx="424000" cy="262100"/>
            </a:xfrm>
            <a:custGeom>
              <a:avLst/>
              <a:gdLst/>
              <a:ahLst/>
              <a:cxnLst/>
              <a:rect l="l" t="t" r="r" b="b"/>
              <a:pathLst>
                <a:path w="16960" h="10484" extrusionOk="0">
                  <a:moveTo>
                    <a:pt x="16679" y="1"/>
                  </a:moveTo>
                  <a:cubicBezTo>
                    <a:pt x="16605" y="1"/>
                    <a:pt x="16519" y="26"/>
                    <a:pt x="16429" y="78"/>
                  </a:cubicBezTo>
                  <a:lnTo>
                    <a:pt x="531" y="9255"/>
                  </a:lnTo>
                  <a:cubicBezTo>
                    <a:pt x="239" y="9424"/>
                    <a:pt x="1" y="9819"/>
                    <a:pt x="1" y="10138"/>
                  </a:cubicBezTo>
                  <a:cubicBezTo>
                    <a:pt x="1" y="10357"/>
                    <a:pt x="115" y="10483"/>
                    <a:pt x="283" y="10483"/>
                  </a:cubicBezTo>
                  <a:cubicBezTo>
                    <a:pt x="357" y="10483"/>
                    <a:pt x="442" y="10459"/>
                    <a:pt x="531" y="10407"/>
                  </a:cubicBezTo>
                  <a:lnTo>
                    <a:pt x="16429" y="1227"/>
                  </a:lnTo>
                  <a:cubicBezTo>
                    <a:pt x="16721" y="1061"/>
                    <a:pt x="16960" y="663"/>
                    <a:pt x="16960" y="347"/>
                  </a:cubicBezTo>
                  <a:cubicBezTo>
                    <a:pt x="16960" y="126"/>
                    <a:pt x="16846" y="1"/>
                    <a:pt x="166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04" name="Google Shape;1017;p31">
              <a:extLst>
                <a:ext uri="{FF2B5EF4-FFF2-40B4-BE49-F238E27FC236}">
                  <a16:creationId xmlns:a16="http://schemas.microsoft.com/office/drawing/2014/main" id="{48198F2F-D4F5-4BF2-A576-AD25F206CA85}"/>
                </a:ext>
              </a:extLst>
            </p:cNvPr>
            <p:cNvSpPr/>
            <p:nvPr/>
          </p:nvSpPr>
          <p:spPr>
            <a:xfrm>
              <a:off x="1965050" y="3045050"/>
              <a:ext cx="548750" cy="852325"/>
            </a:xfrm>
            <a:custGeom>
              <a:avLst/>
              <a:gdLst/>
              <a:ahLst/>
              <a:cxnLst/>
              <a:rect l="l" t="t" r="r" b="b"/>
              <a:pathLst>
                <a:path w="21950" h="34093" extrusionOk="0">
                  <a:moveTo>
                    <a:pt x="21655" y="1"/>
                  </a:moveTo>
                  <a:cubicBezTo>
                    <a:pt x="21584" y="1"/>
                    <a:pt x="21504" y="24"/>
                    <a:pt x="21419" y="74"/>
                  </a:cubicBezTo>
                  <a:lnTo>
                    <a:pt x="534" y="12132"/>
                  </a:lnTo>
                  <a:cubicBezTo>
                    <a:pt x="238" y="12302"/>
                    <a:pt x="1" y="12713"/>
                    <a:pt x="1" y="13054"/>
                  </a:cubicBezTo>
                  <a:lnTo>
                    <a:pt x="1" y="33711"/>
                  </a:lnTo>
                  <a:cubicBezTo>
                    <a:pt x="1" y="33952"/>
                    <a:pt x="121" y="34093"/>
                    <a:pt x="296" y="34093"/>
                  </a:cubicBezTo>
                  <a:cubicBezTo>
                    <a:pt x="368" y="34093"/>
                    <a:pt x="449" y="34070"/>
                    <a:pt x="534" y="34020"/>
                  </a:cubicBezTo>
                  <a:lnTo>
                    <a:pt x="21419" y="21961"/>
                  </a:lnTo>
                  <a:cubicBezTo>
                    <a:pt x="21712" y="21791"/>
                    <a:pt x="21950" y="21380"/>
                    <a:pt x="21950" y="21039"/>
                  </a:cubicBezTo>
                  <a:lnTo>
                    <a:pt x="21950" y="383"/>
                  </a:lnTo>
                  <a:cubicBezTo>
                    <a:pt x="21950" y="141"/>
                    <a:pt x="21830" y="1"/>
                    <a:pt x="216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05" name="Google Shape;1018;p31">
              <a:extLst>
                <a:ext uri="{FF2B5EF4-FFF2-40B4-BE49-F238E27FC236}">
                  <a16:creationId xmlns:a16="http://schemas.microsoft.com/office/drawing/2014/main" id="{CAA43CEC-578E-4E22-854D-F141142DC417}"/>
                </a:ext>
              </a:extLst>
            </p:cNvPr>
            <p:cNvSpPr/>
            <p:nvPr/>
          </p:nvSpPr>
          <p:spPr>
            <a:xfrm>
              <a:off x="1965050" y="3339850"/>
              <a:ext cx="548750" cy="557525"/>
            </a:xfrm>
            <a:custGeom>
              <a:avLst/>
              <a:gdLst/>
              <a:ahLst/>
              <a:cxnLst/>
              <a:rect l="l" t="t" r="r" b="b"/>
              <a:pathLst>
                <a:path w="21950" h="22301" extrusionOk="0">
                  <a:moveTo>
                    <a:pt x="16122" y="0"/>
                  </a:moveTo>
                  <a:lnTo>
                    <a:pt x="12634" y="6178"/>
                  </a:lnTo>
                  <a:lnTo>
                    <a:pt x="15085" y="9357"/>
                  </a:lnTo>
                  <a:lnTo>
                    <a:pt x="15085" y="9357"/>
                  </a:lnTo>
                  <a:lnTo>
                    <a:pt x="6984" y="2373"/>
                  </a:lnTo>
                  <a:lnTo>
                    <a:pt x="1" y="17493"/>
                  </a:lnTo>
                  <a:lnTo>
                    <a:pt x="1" y="21919"/>
                  </a:lnTo>
                  <a:cubicBezTo>
                    <a:pt x="1" y="22160"/>
                    <a:pt x="121" y="22301"/>
                    <a:pt x="296" y="22301"/>
                  </a:cubicBezTo>
                  <a:cubicBezTo>
                    <a:pt x="368" y="22301"/>
                    <a:pt x="449" y="22278"/>
                    <a:pt x="534" y="22228"/>
                  </a:cubicBezTo>
                  <a:lnTo>
                    <a:pt x="21419" y="10169"/>
                  </a:lnTo>
                  <a:cubicBezTo>
                    <a:pt x="21712" y="9999"/>
                    <a:pt x="21950" y="9588"/>
                    <a:pt x="21950" y="9247"/>
                  </a:cubicBezTo>
                  <a:lnTo>
                    <a:pt x="21950" y="5328"/>
                  </a:lnTo>
                  <a:lnTo>
                    <a:pt x="16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06" name="Google Shape;1019;p31">
              <a:extLst>
                <a:ext uri="{FF2B5EF4-FFF2-40B4-BE49-F238E27FC236}">
                  <a16:creationId xmlns:a16="http://schemas.microsoft.com/office/drawing/2014/main" id="{2CC5401A-53CF-4C52-857D-094DF4A71787}"/>
                </a:ext>
              </a:extLst>
            </p:cNvPr>
            <p:cNvSpPr/>
            <p:nvPr/>
          </p:nvSpPr>
          <p:spPr>
            <a:xfrm>
              <a:off x="2349725" y="3175600"/>
              <a:ext cx="78650" cy="101625"/>
            </a:xfrm>
            <a:custGeom>
              <a:avLst/>
              <a:gdLst/>
              <a:ahLst/>
              <a:cxnLst/>
              <a:rect l="l" t="t" r="r" b="b"/>
              <a:pathLst>
                <a:path w="3146" h="4065" extrusionOk="0">
                  <a:moveTo>
                    <a:pt x="2277" y="1"/>
                  </a:moveTo>
                  <a:cubicBezTo>
                    <a:pt x="2066" y="1"/>
                    <a:pt x="1827" y="70"/>
                    <a:pt x="1575" y="216"/>
                  </a:cubicBezTo>
                  <a:cubicBezTo>
                    <a:pt x="704" y="719"/>
                    <a:pt x="1" y="1936"/>
                    <a:pt x="1" y="2939"/>
                  </a:cubicBezTo>
                  <a:cubicBezTo>
                    <a:pt x="1" y="3653"/>
                    <a:pt x="355" y="4064"/>
                    <a:pt x="872" y="4064"/>
                  </a:cubicBezTo>
                  <a:cubicBezTo>
                    <a:pt x="1084" y="4064"/>
                    <a:pt x="1322" y="3996"/>
                    <a:pt x="1575" y="3851"/>
                  </a:cubicBezTo>
                  <a:cubicBezTo>
                    <a:pt x="2442" y="3347"/>
                    <a:pt x="3146" y="2127"/>
                    <a:pt x="3146" y="1124"/>
                  </a:cubicBezTo>
                  <a:cubicBezTo>
                    <a:pt x="3146" y="413"/>
                    <a:pt x="2792" y="1"/>
                    <a:pt x="2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07" name="Google Shape;1020;p31">
              <a:extLst>
                <a:ext uri="{FF2B5EF4-FFF2-40B4-BE49-F238E27FC236}">
                  <a16:creationId xmlns:a16="http://schemas.microsoft.com/office/drawing/2014/main" id="{15950703-E0E6-48E4-8B18-C4EEA4B846B4}"/>
                </a:ext>
              </a:extLst>
            </p:cNvPr>
            <p:cNvSpPr/>
            <p:nvPr/>
          </p:nvSpPr>
          <p:spPr>
            <a:xfrm>
              <a:off x="1615900" y="2310675"/>
              <a:ext cx="1371750" cy="953075"/>
            </a:xfrm>
            <a:custGeom>
              <a:avLst/>
              <a:gdLst/>
              <a:ahLst/>
              <a:cxnLst/>
              <a:rect l="l" t="t" r="r" b="b"/>
              <a:pathLst>
                <a:path w="54870" h="38123" extrusionOk="0">
                  <a:moveTo>
                    <a:pt x="54577" y="1"/>
                  </a:moveTo>
                  <a:cubicBezTo>
                    <a:pt x="54505" y="1"/>
                    <a:pt x="54425" y="24"/>
                    <a:pt x="54339" y="74"/>
                  </a:cubicBezTo>
                  <a:lnTo>
                    <a:pt x="530" y="31138"/>
                  </a:lnTo>
                  <a:cubicBezTo>
                    <a:pt x="238" y="31308"/>
                    <a:pt x="0" y="31719"/>
                    <a:pt x="0" y="32060"/>
                  </a:cubicBezTo>
                  <a:lnTo>
                    <a:pt x="0" y="37743"/>
                  </a:lnTo>
                  <a:cubicBezTo>
                    <a:pt x="0" y="37984"/>
                    <a:pt x="119" y="38123"/>
                    <a:pt x="293" y="38123"/>
                  </a:cubicBezTo>
                  <a:cubicBezTo>
                    <a:pt x="364" y="38123"/>
                    <a:pt x="445" y="38099"/>
                    <a:pt x="530" y="38049"/>
                  </a:cubicBezTo>
                  <a:lnTo>
                    <a:pt x="54339" y="6985"/>
                  </a:lnTo>
                  <a:cubicBezTo>
                    <a:pt x="54631" y="6816"/>
                    <a:pt x="54870" y="6404"/>
                    <a:pt x="54870" y="6064"/>
                  </a:cubicBezTo>
                  <a:lnTo>
                    <a:pt x="54870" y="380"/>
                  </a:lnTo>
                  <a:cubicBezTo>
                    <a:pt x="54870" y="139"/>
                    <a:pt x="54750" y="1"/>
                    <a:pt x="54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08" name="Google Shape;1021;p31">
              <a:extLst>
                <a:ext uri="{FF2B5EF4-FFF2-40B4-BE49-F238E27FC236}">
                  <a16:creationId xmlns:a16="http://schemas.microsoft.com/office/drawing/2014/main" id="{8BC95790-88EE-4FA6-9433-43911EA27102}"/>
                </a:ext>
              </a:extLst>
            </p:cNvPr>
            <p:cNvSpPr/>
            <p:nvPr/>
          </p:nvSpPr>
          <p:spPr>
            <a:xfrm>
              <a:off x="2488800" y="2427250"/>
              <a:ext cx="399150" cy="270050"/>
            </a:xfrm>
            <a:custGeom>
              <a:avLst/>
              <a:gdLst/>
              <a:ahLst/>
              <a:cxnLst/>
              <a:rect l="l" t="t" r="r" b="b"/>
              <a:pathLst>
                <a:path w="15966" h="10802" extrusionOk="0">
                  <a:moveTo>
                    <a:pt x="15965" y="1"/>
                  </a:moveTo>
                  <a:lnTo>
                    <a:pt x="319" y="9030"/>
                  </a:lnTo>
                  <a:cubicBezTo>
                    <a:pt x="146" y="9132"/>
                    <a:pt x="0" y="9380"/>
                    <a:pt x="0" y="9584"/>
                  </a:cubicBezTo>
                  <a:lnTo>
                    <a:pt x="3" y="10574"/>
                  </a:lnTo>
                  <a:cubicBezTo>
                    <a:pt x="3" y="10718"/>
                    <a:pt x="75" y="10802"/>
                    <a:pt x="178" y="10802"/>
                  </a:cubicBezTo>
                  <a:cubicBezTo>
                    <a:pt x="221" y="10802"/>
                    <a:pt x="269" y="10787"/>
                    <a:pt x="319" y="10758"/>
                  </a:cubicBezTo>
                  <a:lnTo>
                    <a:pt x="15965" y="1727"/>
                  </a:lnTo>
                  <a:lnTo>
                    <a:pt x="159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09" name="Google Shape;1022;p31">
              <a:extLst>
                <a:ext uri="{FF2B5EF4-FFF2-40B4-BE49-F238E27FC236}">
                  <a16:creationId xmlns:a16="http://schemas.microsoft.com/office/drawing/2014/main" id="{8E6E1772-9591-4028-963B-1D27EB81829E}"/>
                </a:ext>
              </a:extLst>
            </p:cNvPr>
            <p:cNvSpPr/>
            <p:nvPr/>
          </p:nvSpPr>
          <p:spPr>
            <a:xfrm>
              <a:off x="2887925" y="2401925"/>
              <a:ext cx="49900" cy="68525"/>
            </a:xfrm>
            <a:custGeom>
              <a:avLst/>
              <a:gdLst/>
              <a:ahLst/>
              <a:cxnLst/>
              <a:rect l="l" t="t" r="r" b="b"/>
              <a:pathLst>
                <a:path w="1996" h="2741" extrusionOk="0">
                  <a:moveTo>
                    <a:pt x="1818" y="1"/>
                  </a:moveTo>
                  <a:cubicBezTo>
                    <a:pt x="1775" y="1"/>
                    <a:pt x="1727" y="15"/>
                    <a:pt x="1676" y="45"/>
                  </a:cubicBezTo>
                  <a:lnTo>
                    <a:pt x="0" y="1014"/>
                  </a:lnTo>
                  <a:lnTo>
                    <a:pt x="0" y="2740"/>
                  </a:lnTo>
                  <a:lnTo>
                    <a:pt x="1676" y="1772"/>
                  </a:lnTo>
                  <a:cubicBezTo>
                    <a:pt x="1850" y="1670"/>
                    <a:pt x="1996" y="1422"/>
                    <a:pt x="1996" y="1221"/>
                  </a:cubicBezTo>
                  <a:lnTo>
                    <a:pt x="1996" y="228"/>
                  </a:lnTo>
                  <a:cubicBezTo>
                    <a:pt x="1996" y="84"/>
                    <a:pt x="1923" y="1"/>
                    <a:pt x="18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10" name="Google Shape;1023;p31">
              <a:extLst>
                <a:ext uri="{FF2B5EF4-FFF2-40B4-BE49-F238E27FC236}">
                  <a16:creationId xmlns:a16="http://schemas.microsoft.com/office/drawing/2014/main" id="{0B887E08-6D91-417F-B3F9-16EB2052B48D}"/>
                </a:ext>
              </a:extLst>
            </p:cNvPr>
            <p:cNvSpPr/>
            <p:nvPr/>
          </p:nvSpPr>
          <p:spPr>
            <a:xfrm>
              <a:off x="2902375" y="2418750"/>
              <a:ext cx="25775" cy="31375"/>
            </a:xfrm>
            <a:custGeom>
              <a:avLst/>
              <a:gdLst/>
              <a:ahLst/>
              <a:cxnLst/>
              <a:rect l="l" t="t" r="r" b="b"/>
              <a:pathLst>
                <a:path w="1031" h="1255" extrusionOk="0">
                  <a:moveTo>
                    <a:pt x="527" y="140"/>
                  </a:moveTo>
                  <a:cubicBezTo>
                    <a:pt x="544" y="140"/>
                    <a:pt x="561" y="143"/>
                    <a:pt x="575" y="153"/>
                  </a:cubicBezTo>
                  <a:cubicBezTo>
                    <a:pt x="640" y="188"/>
                    <a:pt x="677" y="296"/>
                    <a:pt x="677" y="432"/>
                  </a:cubicBezTo>
                  <a:cubicBezTo>
                    <a:pt x="677" y="691"/>
                    <a:pt x="538" y="994"/>
                    <a:pt x="374" y="1088"/>
                  </a:cubicBezTo>
                  <a:cubicBezTo>
                    <a:pt x="342" y="1106"/>
                    <a:pt x="314" y="1115"/>
                    <a:pt x="289" y="1115"/>
                  </a:cubicBezTo>
                  <a:cubicBezTo>
                    <a:pt x="270" y="1115"/>
                    <a:pt x="254" y="1111"/>
                    <a:pt x="238" y="1102"/>
                  </a:cubicBezTo>
                  <a:cubicBezTo>
                    <a:pt x="177" y="1065"/>
                    <a:pt x="139" y="959"/>
                    <a:pt x="139" y="823"/>
                  </a:cubicBezTo>
                  <a:cubicBezTo>
                    <a:pt x="139" y="561"/>
                    <a:pt x="279" y="259"/>
                    <a:pt x="442" y="164"/>
                  </a:cubicBezTo>
                  <a:cubicBezTo>
                    <a:pt x="473" y="147"/>
                    <a:pt x="500" y="140"/>
                    <a:pt x="527" y="140"/>
                  </a:cubicBezTo>
                  <a:close/>
                  <a:moveTo>
                    <a:pt x="527" y="0"/>
                  </a:moveTo>
                  <a:cubicBezTo>
                    <a:pt x="478" y="0"/>
                    <a:pt x="426" y="15"/>
                    <a:pt x="374" y="45"/>
                  </a:cubicBezTo>
                  <a:cubicBezTo>
                    <a:pt x="164" y="167"/>
                    <a:pt x="1" y="507"/>
                    <a:pt x="1" y="823"/>
                  </a:cubicBezTo>
                  <a:cubicBezTo>
                    <a:pt x="1" y="1014"/>
                    <a:pt x="62" y="1160"/>
                    <a:pt x="170" y="1221"/>
                  </a:cubicBezTo>
                  <a:cubicBezTo>
                    <a:pt x="208" y="1242"/>
                    <a:pt x="249" y="1255"/>
                    <a:pt x="289" y="1255"/>
                  </a:cubicBezTo>
                  <a:cubicBezTo>
                    <a:pt x="337" y="1255"/>
                    <a:pt x="391" y="1238"/>
                    <a:pt x="442" y="1207"/>
                  </a:cubicBezTo>
                  <a:cubicBezTo>
                    <a:pt x="568" y="1136"/>
                    <a:pt x="677" y="983"/>
                    <a:pt x="745" y="803"/>
                  </a:cubicBezTo>
                  <a:lnTo>
                    <a:pt x="932" y="864"/>
                  </a:lnTo>
                  <a:cubicBezTo>
                    <a:pt x="939" y="864"/>
                    <a:pt x="946" y="867"/>
                    <a:pt x="952" y="867"/>
                  </a:cubicBezTo>
                  <a:cubicBezTo>
                    <a:pt x="983" y="867"/>
                    <a:pt x="1010" y="847"/>
                    <a:pt x="1021" y="817"/>
                  </a:cubicBezTo>
                  <a:cubicBezTo>
                    <a:pt x="1030" y="779"/>
                    <a:pt x="1010" y="742"/>
                    <a:pt x="972" y="732"/>
                  </a:cubicBezTo>
                  <a:lnTo>
                    <a:pt x="786" y="674"/>
                  </a:lnTo>
                  <a:cubicBezTo>
                    <a:pt x="806" y="592"/>
                    <a:pt x="817" y="511"/>
                    <a:pt x="817" y="432"/>
                  </a:cubicBezTo>
                  <a:cubicBezTo>
                    <a:pt x="817" y="239"/>
                    <a:pt x="755" y="96"/>
                    <a:pt x="646" y="31"/>
                  </a:cubicBezTo>
                  <a:cubicBezTo>
                    <a:pt x="609" y="11"/>
                    <a:pt x="569" y="0"/>
                    <a:pt x="5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11" name="Google Shape;1024;p31">
              <a:extLst>
                <a:ext uri="{FF2B5EF4-FFF2-40B4-BE49-F238E27FC236}">
                  <a16:creationId xmlns:a16="http://schemas.microsoft.com/office/drawing/2014/main" id="{C4D2DDF7-012D-4CAC-A467-790BC6DFF5FA}"/>
                </a:ext>
              </a:extLst>
            </p:cNvPr>
            <p:cNvSpPr/>
            <p:nvPr/>
          </p:nvSpPr>
          <p:spPr>
            <a:xfrm>
              <a:off x="1965050" y="2512300"/>
              <a:ext cx="1022600" cy="780275"/>
            </a:xfrm>
            <a:custGeom>
              <a:avLst/>
              <a:gdLst/>
              <a:ahLst/>
              <a:cxnLst/>
              <a:rect l="l" t="t" r="r" b="b"/>
              <a:pathLst>
                <a:path w="40904" h="31211" extrusionOk="0">
                  <a:moveTo>
                    <a:pt x="40611" y="0"/>
                  </a:moveTo>
                  <a:cubicBezTo>
                    <a:pt x="40539" y="0"/>
                    <a:pt x="40458" y="24"/>
                    <a:pt x="40373" y="73"/>
                  </a:cubicBezTo>
                  <a:lnTo>
                    <a:pt x="534" y="23073"/>
                  </a:lnTo>
                  <a:cubicBezTo>
                    <a:pt x="238" y="23243"/>
                    <a:pt x="1" y="23654"/>
                    <a:pt x="1" y="23995"/>
                  </a:cubicBezTo>
                  <a:lnTo>
                    <a:pt x="1" y="30831"/>
                  </a:lnTo>
                  <a:cubicBezTo>
                    <a:pt x="1" y="31072"/>
                    <a:pt x="120" y="31210"/>
                    <a:pt x="295" y="31210"/>
                  </a:cubicBezTo>
                  <a:cubicBezTo>
                    <a:pt x="367" y="31210"/>
                    <a:pt x="448" y="31187"/>
                    <a:pt x="534" y="31137"/>
                  </a:cubicBezTo>
                  <a:lnTo>
                    <a:pt x="40373" y="8137"/>
                  </a:lnTo>
                  <a:cubicBezTo>
                    <a:pt x="40665" y="7968"/>
                    <a:pt x="40904" y="7553"/>
                    <a:pt x="40904" y="7216"/>
                  </a:cubicBezTo>
                  <a:lnTo>
                    <a:pt x="40904" y="379"/>
                  </a:lnTo>
                  <a:cubicBezTo>
                    <a:pt x="40904" y="138"/>
                    <a:pt x="40784" y="0"/>
                    <a:pt x="406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12" name="Google Shape;1025;p31">
              <a:extLst>
                <a:ext uri="{FF2B5EF4-FFF2-40B4-BE49-F238E27FC236}">
                  <a16:creationId xmlns:a16="http://schemas.microsoft.com/office/drawing/2014/main" id="{B600A634-217C-4BD0-B6EB-8D5FFB243E30}"/>
                </a:ext>
              </a:extLst>
            </p:cNvPr>
            <p:cNvSpPr/>
            <p:nvPr/>
          </p:nvSpPr>
          <p:spPr>
            <a:xfrm>
              <a:off x="1840350" y="2208375"/>
              <a:ext cx="1496450" cy="2150975"/>
            </a:xfrm>
            <a:custGeom>
              <a:avLst/>
              <a:gdLst/>
              <a:ahLst/>
              <a:cxnLst/>
              <a:rect l="l" t="t" r="r" b="b"/>
              <a:pathLst>
                <a:path w="59858" h="86039" extrusionOk="0">
                  <a:moveTo>
                    <a:pt x="58874" y="1"/>
                  </a:moveTo>
                  <a:cubicBezTo>
                    <a:pt x="58680" y="1"/>
                    <a:pt x="58482" y="45"/>
                    <a:pt x="58327" y="134"/>
                  </a:cubicBezTo>
                  <a:lnTo>
                    <a:pt x="531" y="33500"/>
                  </a:lnTo>
                  <a:cubicBezTo>
                    <a:pt x="239" y="33669"/>
                    <a:pt x="1" y="34081"/>
                    <a:pt x="1" y="34421"/>
                  </a:cubicBezTo>
                  <a:lnTo>
                    <a:pt x="1" y="85020"/>
                  </a:lnTo>
                  <a:cubicBezTo>
                    <a:pt x="1" y="85360"/>
                    <a:pt x="225" y="85765"/>
                    <a:pt x="501" y="85925"/>
                  </a:cubicBezTo>
                  <a:cubicBezTo>
                    <a:pt x="632" y="86001"/>
                    <a:pt x="805" y="86038"/>
                    <a:pt x="983" y="86038"/>
                  </a:cubicBezTo>
                  <a:cubicBezTo>
                    <a:pt x="1177" y="86038"/>
                    <a:pt x="1376" y="85993"/>
                    <a:pt x="1531" y="85904"/>
                  </a:cubicBezTo>
                  <a:lnTo>
                    <a:pt x="59327" y="52538"/>
                  </a:lnTo>
                  <a:cubicBezTo>
                    <a:pt x="59620" y="52369"/>
                    <a:pt x="59857" y="51957"/>
                    <a:pt x="59857" y="51617"/>
                  </a:cubicBezTo>
                  <a:lnTo>
                    <a:pt x="59857" y="1017"/>
                  </a:lnTo>
                  <a:cubicBezTo>
                    <a:pt x="59857" y="678"/>
                    <a:pt x="59633" y="273"/>
                    <a:pt x="59358" y="113"/>
                  </a:cubicBezTo>
                  <a:cubicBezTo>
                    <a:pt x="59226" y="38"/>
                    <a:pt x="59052" y="1"/>
                    <a:pt x="588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13" name="Google Shape;1026;p31">
              <a:extLst>
                <a:ext uri="{FF2B5EF4-FFF2-40B4-BE49-F238E27FC236}">
                  <a16:creationId xmlns:a16="http://schemas.microsoft.com/office/drawing/2014/main" id="{80F3C158-4EF2-4D9B-9BEF-09EFCE692F59}"/>
                </a:ext>
              </a:extLst>
            </p:cNvPr>
            <p:cNvSpPr/>
            <p:nvPr/>
          </p:nvSpPr>
          <p:spPr>
            <a:xfrm>
              <a:off x="1844275" y="2208350"/>
              <a:ext cx="1492350" cy="861825"/>
            </a:xfrm>
            <a:custGeom>
              <a:avLst/>
              <a:gdLst/>
              <a:ahLst/>
              <a:cxnLst/>
              <a:rect l="l" t="t" r="r" b="b"/>
              <a:pathLst>
                <a:path w="59694" h="34473" extrusionOk="0">
                  <a:moveTo>
                    <a:pt x="58718" y="1"/>
                  </a:moveTo>
                  <a:cubicBezTo>
                    <a:pt x="58523" y="1"/>
                    <a:pt x="58324" y="46"/>
                    <a:pt x="58170" y="135"/>
                  </a:cubicBezTo>
                  <a:lnTo>
                    <a:pt x="374" y="33501"/>
                  </a:lnTo>
                  <a:cubicBezTo>
                    <a:pt x="228" y="33589"/>
                    <a:pt x="99" y="33732"/>
                    <a:pt x="0" y="33898"/>
                  </a:cubicBezTo>
                  <a:lnTo>
                    <a:pt x="997" y="34473"/>
                  </a:lnTo>
                  <a:cubicBezTo>
                    <a:pt x="1095" y="34306"/>
                    <a:pt x="1228" y="34163"/>
                    <a:pt x="1374" y="34075"/>
                  </a:cubicBezTo>
                  <a:lnTo>
                    <a:pt x="59170" y="709"/>
                  </a:lnTo>
                  <a:cubicBezTo>
                    <a:pt x="59255" y="660"/>
                    <a:pt x="59335" y="637"/>
                    <a:pt x="59406" y="637"/>
                  </a:cubicBezTo>
                  <a:cubicBezTo>
                    <a:pt x="59558" y="637"/>
                    <a:pt x="59668" y="743"/>
                    <a:pt x="59694" y="930"/>
                  </a:cubicBezTo>
                  <a:cubicBezTo>
                    <a:pt x="59664" y="610"/>
                    <a:pt x="59456" y="264"/>
                    <a:pt x="59201" y="114"/>
                  </a:cubicBezTo>
                  <a:cubicBezTo>
                    <a:pt x="59070" y="38"/>
                    <a:pt x="58896" y="1"/>
                    <a:pt x="587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14" name="Google Shape;1027;p31">
              <a:extLst>
                <a:ext uri="{FF2B5EF4-FFF2-40B4-BE49-F238E27FC236}">
                  <a16:creationId xmlns:a16="http://schemas.microsoft.com/office/drawing/2014/main" id="{30783726-F19F-49A7-B0A7-C896D598DEF3}"/>
                </a:ext>
              </a:extLst>
            </p:cNvPr>
            <p:cNvSpPr/>
            <p:nvPr/>
          </p:nvSpPr>
          <p:spPr>
            <a:xfrm>
              <a:off x="1840350" y="3226275"/>
              <a:ext cx="35725" cy="1133050"/>
            </a:xfrm>
            <a:custGeom>
              <a:avLst/>
              <a:gdLst/>
              <a:ahLst/>
              <a:cxnLst/>
              <a:rect l="l" t="t" r="r" b="b"/>
              <a:pathLst>
                <a:path w="1429" h="45322" extrusionOk="0">
                  <a:moveTo>
                    <a:pt x="1429" y="45236"/>
                  </a:moveTo>
                  <a:cubicBezTo>
                    <a:pt x="1425" y="45236"/>
                    <a:pt x="1421" y="45238"/>
                    <a:pt x="1417" y="45240"/>
                  </a:cubicBezTo>
                  <a:lnTo>
                    <a:pt x="1417" y="45240"/>
                  </a:lnTo>
                  <a:cubicBezTo>
                    <a:pt x="1421" y="45239"/>
                    <a:pt x="1425" y="45237"/>
                    <a:pt x="1429" y="45236"/>
                  </a:cubicBezTo>
                  <a:close/>
                  <a:moveTo>
                    <a:pt x="1" y="1"/>
                  </a:moveTo>
                  <a:lnTo>
                    <a:pt x="1" y="44307"/>
                  </a:lnTo>
                  <a:cubicBezTo>
                    <a:pt x="1" y="44644"/>
                    <a:pt x="222" y="45049"/>
                    <a:pt x="501" y="45209"/>
                  </a:cubicBezTo>
                  <a:cubicBezTo>
                    <a:pt x="631" y="45284"/>
                    <a:pt x="804" y="45321"/>
                    <a:pt x="979" y="45321"/>
                  </a:cubicBezTo>
                  <a:cubicBezTo>
                    <a:pt x="1024" y="45321"/>
                    <a:pt x="1069" y="45319"/>
                    <a:pt x="1113" y="45314"/>
                  </a:cubicBezTo>
                  <a:cubicBezTo>
                    <a:pt x="1140" y="45311"/>
                    <a:pt x="1170" y="45307"/>
                    <a:pt x="1194" y="45300"/>
                  </a:cubicBezTo>
                  <a:cubicBezTo>
                    <a:pt x="1211" y="45300"/>
                    <a:pt x="1228" y="45297"/>
                    <a:pt x="1242" y="45290"/>
                  </a:cubicBezTo>
                  <a:cubicBezTo>
                    <a:pt x="1269" y="45290"/>
                    <a:pt x="1292" y="45280"/>
                    <a:pt x="1317" y="45273"/>
                  </a:cubicBezTo>
                  <a:cubicBezTo>
                    <a:pt x="1330" y="45273"/>
                    <a:pt x="1344" y="45266"/>
                    <a:pt x="1354" y="45263"/>
                  </a:cubicBezTo>
                  <a:cubicBezTo>
                    <a:pt x="1374" y="45256"/>
                    <a:pt x="1391" y="45253"/>
                    <a:pt x="1408" y="45242"/>
                  </a:cubicBezTo>
                  <a:cubicBezTo>
                    <a:pt x="1411" y="45242"/>
                    <a:pt x="1414" y="45241"/>
                    <a:pt x="1417" y="45240"/>
                  </a:cubicBezTo>
                  <a:lnTo>
                    <a:pt x="1417" y="45240"/>
                  </a:lnTo>
                  <a:cubicBezTo>
                    <a:pt x="1404" y="45244"/>
                    <a:pt x="1391" y="45246"/>
                    <a:pt x="1378" y="45250"/>
                  </a:cubicBezTo>
                  <a:cubicBezTo>
                    <a:pt x="1374" y="45253"/>
                    <a:pt x="1371" y="45253"/>
                    <a:pt x="1364" y="45253"/>
                  </a:cubicBezTo>
                  <a:cubicBezTo>
                    <a:pt x="1341" y="45259"/>
                    <a:pt x="1320" y="45263"/>
                    <a:pt x="1292" y="45263"/>
                  </a:cubicBezTo>
                  <a:cubicBezTo>
                    <a:pt x="1119" y="45263"/>
                    <a:pt x="1000" y="45120"/>
                    <a:pt x="1000" y="44882"/>
                  </a:cubicBezTo>
                  <a:lnTo>
                    <a:pt x="1000" y="5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15" name="Google Shape;1028;p31">
              <a:extLst>
                <a:ext uri="{FF2B5EF4-FFF2-40B4-BE49-F238E27FC236}">
                  <a16:creationId xmlns:a16="http://schemas.microsoft.com/office/drawing/2014/main" id="{6D7A0CD8-5CAC-4F1C-8E87-FD1F8FB6A0DA}"/>
                </a:ext>
              </a:extLst>
            </p:cNvPr>
            <p:cNvSpPr/>
            <p:nvPr/>
          </p:nvSpPr>
          <p:spPr>
            <a:xfrm>
              <a:off x="1865350" y="2304775"/>
              <a:ext cx="1471450" cy="2053025"/>
            </a:xfrm>
            <a:custGeom>
              <a:avLst/>
              <a:gdLst/>
              <a:ahLst/>
              <a:cxnLst/>
              <a:rect l="l" t="t" r="r" b="b"/>
              <a:pathLst>
                <a:path w="58858" h="82121" extrusionOk="0">
                  <a:moveTo>
                    <a:pt x="58857" y="0"/>
                  </a:moveTo>
                  <a:lnTo>
                    <a:pt x="16493" y="24458"/>
                  </a:lnTo>
                  <a:cubicBezTo>
                    <a:pt x="16480" y="24466"/>
                    <a:pt x="16467" y="24469"/>
                    <a:pt x="16453" y="24469"/>
                  </a:cubicBezTo>
                  <a:cubicBezTo>
                    <a:pt x="16303" y="24469"/>
                    <a:pt x="16077" y="24074"/>
                    <a:pt x="15853" y="23677"/>
                  </a:cubicBezTo>
                  <a:cubicBezTo>
                    <a:pt x="15627" y="23282"/>
                    <a:pt x="15402" y="22884"/>
                    <a:pt x="15252" y="22884"/>
                  </a:cubicBezTo>
                  <a:cubicBezTo>
                    <a:pt x="15237" y="22884"/>
                    <a:pt x="15224" y="22888"/>
                    <a:pt x="15211" y="22895"/>
                  </a:cubicBezTo>
                  <a:lnTo>
                    <a:pt x="2526" y="30218"/>
                  </a:lnTo>
                  <a:cubicBezTo>
                    <a:pt x="2230" y="30388"/>
                    <a:pt x="1755" y="32969"/>
                    <a:pt x="1462" y="33138"/>
                  </a:cubicBezTo>
                  <a:lnTo>
                    <a:pt x="0" y="33981"/>
                  </a:lnTo>
                  <a:lnTo>
                    <a:pt x="0" y="81742"/>
                  </a:lnTo>
                  <a:cubicBezTo>
                    <a:pt x="0" y="81981"/>
                    <a:pt x="121" y="82121"/>
                    <a:pt x="295" y="82121"/>
                  </a:cubicBezTo>
                  <a:cubicBezTo>
                    <a:pt x="366" y="82121"/>
                    <a:pt x="446" y="82098"/>
                    <a:pt x="531" y="82048"/>
                  </a:cubicBezTo>
                  <a:lnTo>
                    <a:pt x="58327" y="48682"/>
                  </a:lnTo>
                  <a:cubicBezTo>
                    <a:pt x="58620" y="48513"/>
                    <a:pt x="58857" y="48097"/>
                    <a:pt x="58857" y="47761"/>
                  </a:cubicBezTo>
                  <a:lnTo>
                    <a:pt x="58857" y="3458"/>
                  </a:lnTo>
                  <a:lnTo>
                    <a:pt x="588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16" name="Google Shape;1029;p31">
              <a:extLst>
                <a:ext uri="{FF2B5EF4-FFF2-40B4-BE49-F238E27FC236}">
                  <a16:creationId xmlns:a16="http://schemas.microsoft.com/office/drawing/2014/main" id="{D2896871-B5C8-4B87-BE13-8E29BDCC9247}"/>
                </a:ext>
              </a:extLst>
            </p:cNvPr>
            <p:cNvSpPr/>
            <p:nvPr/>
          </p:nvSpPr>
          <p:spPr>
            <a:xfrm>
              <a:off x="1865350" y="2304775"/>
              <a:ext cx="1471450" cy="936000"/>
            </a:xfrm>
            <a:custGeom>
              <a:avLst/>
              <a:gdLst/>
              <a:ahLst/>
              <a:cxnLst/>
              <a:rect l="l" t="t" r="r" b="b"/>
              <a:pathLst>
                <a:path w="58858" h="37440" extrusionOk="0">
                  <a:moveTo>
                    <a:pt x="58857" y="0"/>
                  </a:moveTo>
                  <a:lnTo>
                    <a:pt x="16958" y="24190"/>
                  </a:lnTo>
                  <a:cubicBezTo>
                    <a:pt x="16878" y="24237"/>
                    <a:pt x="16813" y="24258"/>
                    <a:pt x="16758" y="24258"/>
                  </a:cubicBezTo>
                  <a:cubicBezTo>
                    <a:pt x="16613" y="24258"/>
                    <a:pt x="16536" y="24111"/>
                    <a:pt x="16415" y="23901"/>
                  </a:cubicBezTo>
                  <a:lnTo>
                    <a:pt x="15963" y="23079"/>
                  </a:lnTo>
                  <a:cubicBezTo>
                    <a:pt x="15833" y="22864"/>
                    <a:pt x="15700" y="22779"/>
                    <a:pt x="15554" y="22779"/>
                  </a:cubicBezTo>
                  <a:cubicBezTo>
                    <a:pt x="15448" y="22779"/>
                    <a:pt x="15335" y="22823"/>
                    <a:pt x="15211" y="22895"/>
                  </a:cubicBezTo>
                  <a:lnTo>
                    <a:pt x="2526" y="30218"/>
                  </a:lnTo>
                  <a:cubicBezTo>
                    <a:pt x="2230" y="30388"/>
                    <a:pt x="2112" y="30694"/>
                    <a:pt x="1993" y="31139"/>
                  </a:cubicBezTo>
                  <a:lnTo>
                    <a:pt x="1622" y="32428"/>
                  </a:lnTo>
                  <a:cubicBezTo>
                    <a:pt x="1483" y="32921"/>
                    <a:pt x="1384" y="33179"/>
                    <a:pt x="1092" y="33349"/>
                  </a:cubicBezTo>
                  <a:lnTo>
                    <a:pt x="0" y="33981"/>
                  </a:lnTo>
                  <a:lnTo>
                    <a:pt x="0" y="37439"/>
                  </a:lnTo>
                  <a:lnTo>
                    <a:pt x="58857" y="3458"/>
                  </a:lnTo>
                  <a:lnTo>
                    <a:pt x="588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17" name="Google Shape;1030;p31">
              <a:extLst>
                <a:ext uri="{FF2B5EF4-FFF2-40B4-BE49-F238E27FC236}">
                  <a16:creationId xmlns:a16="http://schemas.microsoft.com/office/drawing/2014/main" id="{C65FEF49-058F-4952-8095-5094D2D03187}"/>
                </a:ext>
              </a:extLst>
            </p:cNvPr>
            <p:cNvSpPr/>
            <p:nvPr/>
          </p:nvSpPr>
          <p:spPr>
            <a:xfrm>
              <a:off x="3257725" y="2276050"/>
              <a:ext cx="33450" cy="43200"/>
            </a:xfrm>
            <a:custGeom>
              <a:avLst/>
              <a:gdLst/>
              <a:ahLst/>
              <a:cxnLst/>
              <a:rect l="l" t="t" r="r" b="b"/>
              <a:pathLst>
                <a:path w="1338" h="1728" extrusionOk="0">
                  <a:moveTo>
                    <a:pt x="967" y="0"/>
                  </a:moveTo>
                  <a:cubicBezTo>
                    <a:pt x="877" y="0"/>
                    <a:pt x="775" y="30"/>
                    <a:pt x="667" y="92"/>
                  </a:cubicBezTo>
                  <a:cubicBezTo>
                    <a:pt x="300" y="303"/>
                    <a:pt x="1" y="823"/>
                    <a:pt x="1" y="1248"/>
                  </a:cubicBezTo>
                  <a:cubicBezTo>
                    <a:pt x="1" y="1552"/>
                    <a:pt x="151" y="1727"/>
                    <a:pt x="370" y="1727"/>
                  </a:cubicBezTo>
                  <a:cubicBezTo>
                    <a:pt x="459" y="1727"/>
                    <a:pt x="560" y="1698"/>
                    <a:pt x="667" y="1635"/>
                  </a:cubicBezTo>
                  <a:cubicBezTo>
                    <a:pt x="1038" y="1422"/>
                    <a:pt x="1337" y="904"/>
                    <a:pt x="1337" y="476"/>
                  </a:cubicBezTo>
                  <a:cubicBezTo>
                    <a:pt x="1337" y="175"/>
                    <a:pt x="1187" y="0"/>
                    <a:pt x="9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18" name="Google Shape;1031;p31">
              <a:extLst>
                <a:ext uri="{FF2B5EF4-FFF2-40B4-BE49-F238E27FC236}">
                  <a16:creationId xmlns:a16="http://schemas.microsoft.com/office/drawing/2014/main" id="{EF773B38-0202-49F4-ACF8-FD321EF1760D}"/>
                </a:ext>
              </a:extLst>
            </p:cNvPr>
            <p:cNvSpPr/>
            <p:nvPr/>
          </p:nvSpPr>
          <p:spPr>
            <a:xfrm>
              <a:off x="3197475" y="2310725"/>
              <a:ext cx="33500" cy="43250"/>
            </a:xfrm>
            <a:custGeom>
              <a:avLst/>
              <a:gdLst/>
              <a:ahLst/>
              <a:cxnLst/>
              <a:rect l="l" t="t" r="r" b="b"/>
              <a:pathLst>
                <a:path w="1340" h="1730" extrusionOk="0">
                  <a:moveTo>
                    <a:pt x="970" y="1"/>
                  </a:moveTo>
                  <a:cubicBezTo>
                    <a:pt x="880" y="1"/>
                    <a:pt x="778" y="30"/>
                    <a:pt x="670" y="93"/>
                  </a:cubicBezTo>
                  <a:cubicBezTo>
                    <a:pt x="300" y="306"/>
                    <a:pt x="0" y="823"/>
                    <a:pt x="0" y="1251"/>
                  </a:cubicBezTo>
                  <a:cubicBezTo>
                    <a:pt x="0" y="1555"/>
                    <a:pt x="151" y="1729"/>
                    <a:pt x="371" y="1729"/>
                  </a:cubicBezTo>
                  <a:cubicBezTo>
                    <a:pt x="461" y="1729"/>
                    <a:pt x="563" y="1700"/>
                    <a:pt x="670" y="1639"/>
                  </a:cubicBezTo>
                  <a:cubicBezTo>
                    <a:pt x="1041" y="1425"/>
                    <a:pt x="1340" y="904"/>
                    <a:pt x="1340" y="480"/>
                  </a:cubicBezTo>
                  <a:cubicBezTo>
                    <a:pt x="1340" y="176"/>
                    <a:pt x="1189" y="1"/>
                    <a:pt x="9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19" name="Google Shape;1032;p31">
              <a:extLst>
                <a:ext uri="{FF2B5EF4-FFF2-40B4-BE49-F238E27FC236}">
                  <a16:creationId xmlns:a16="http://schemas.microsoft.com/office/drawing/2014/main" id="{6F68CABE-44EE-429E-B714-385F0E4567D5}"/>
                </a:ext>
              </a:extLst>
            </p:cNvPr>
            <p:cNvSpPr/>
            <p:nvPr/>
          </p:nvSpPr>
          <p:spPr>
            <a:xfrm>
              <a:off x="3137200" y="2345475"/>
              <a:ext cx="33525" cy="43200"/>
            </a:xfrm>
            <a:custGeom>
              <a:avLst/>
              <a:gdLst/>
              <a:ahLst/>
              <a:cxnLst/>
              <a:rect l="l" t="t" r="r" b="b"/>
              <a:pathLst>
                <a:path w="1341" h="1728" extrusionOk="0">
                  <a:moveTo>
                    <a:pt x="971" y="1"/>
                  </a:moveTo>
                  <a:cubicBezTo>
                    <a:pt x="881" y="1"/>
                    <a:pt x="779" y="30"/>
                    <a:pt x="671" y="93"/>
                  </a:cubicBezTo>
                  <a:cubicBezTo>
                    <a:pt x="304" y="303"/>
                    <a:pt x="1" y="824"/>
                    <a:pt x="1" y="1252"/>
                  </a:cubicBezTo>
                  <a:cubicBezTo>
                    <a:pt x="1" y="1553"/>
                    <a:pt x="153" y="1728"/>
                    <a:pt x="372" y="1728"/>
                  </a:cubicBezTo>
                  <a:cubicBezTo>
                    <a:pt x="462" y="1728"/>
                    <a:pt x="564" y="1698"/>
                    <a:pt x="671" y="1636"/>
                  </a:cubicBezTo>
                  <a:cubicBezTo>
                    <a:pt x="1041" y="1422"/>
                    <a:pt x="1341" y="906"/>
                    <a:pt x="1341" y="477"/>
                  </a:cubicBezTo>
                  <a:cubicBezTo>
                    <a:pt x="1341" y="176"/>
                    <a:pt x="1190" y="1"/>
                    <a:pt x="9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20" name="Google Shape;1033;p31">
              <a:extLst>
                <a:ext uri="{FF2B5EF4-FFF2-40B4-BE49-F238E27FC236}">
                  <a16:creationId xmlns:a16="http://schemas.microsoft.com/office/drawing/2014/main" id="{BD252FA6-97A3-4E94-8417-3C6867D8643D}"/>
                </a:ext>
              </a:extLst>
            </p:cNvPr>
            <p:cNvSpPr/>
            <p:nvPr/>
          </p:nvSpPr>
          <p:spPr>
            <a:xfrm>
              <a:off x="1899275" y="3153200"/>
              <a:ext cx="28750" cy="36075"/>
            </a:xfrm>
            <a:custGeom>
              <a:avLst/>
              <a:gdLst/>
              <a:ahLst/>
              <a:cxnLst/>
              <a:rect l="l" t="t" r="r" b="b"/>
              <a:pathLst>
                <a:path w="1150" h="1443" extrusionOk="0">
                  <a:moveTo>
                    <a:pt x="544" y="0"/>
                  </a:moveTo>
                  <a:cubicBezTo>
                    <a:pt x="523" y="0"/>
                    <a:pt x="496" y="24"/>
                    <a:pt x="476" y="58"/>
                  </a:cubicBezTo>
                  <a:lnTo>
                    <a:pt x="24" y="932"/>
                  </a:lnTo>
                  <a:lnTo>
                    <a:pt x="24" y="935"/>
                  </a:lnTo>
                  <a:cubicBezTo>
                    <a:pt x="17" y="945"/>
                    <a:pt x="13" y="956"/>
                    <a:pt x="10" y="966"/>
                  </a:cubicBezTo>
                  <a:cubicBezTo>
                    <a:pt x="10" y="970"/>
                    <a:pt x="7" y="973"/>
                    <a:pt x="7" y="976"/>
                  </a:cubicBezTo>
                  <a:cubicBezTo>
                    <a:pt x="3" y="993"/>
                    <a:pt x="0" y="1006"/>
                    <a:pt x="0" y="1020"/>
                  </a:cubicBezTo>
                  <a:cubicBezTo>
                    <a:pt x="0" y="1037"/>
                    <a:pt x="3" y="1047"/>
                    <a:pt x="7" y="1061"/>
                  </a:cubicBezTo>
                  <a:lnTo>
                    <a:pt x="10" y="1064"/>
                  </a:lnTo>
                  <a:cubicBezTo>
                    <a:pt x="13" y="1075"/>
                    <a:pt x="17" y="1081"/>
                    <a:pt x="24" y="1085"/>
                  </a:cubicBezTo>
                  <a:lnTo>
                    <a:pt x="476" y="1435"/>
                  </a:lnTo>
                  <a:cubicBezTo>
                    <a:pt x="482" y="1439"/>
                    <a:pt x="490" y="1442"/>
                    <a:pt x="496" y="1442"/>
                  </a:cubicBezTo>
                  <a:cubicBezTo>
                    <a:pt x="506" y="1442"/>
                    <a:pt x="513" y="1439"/>
                    <a:pt x="520" y="1435"/>
                  </a:cubicBezTo>
                  <a:cubicBezTo>
                    <a:pt x="540" y="1425"/>
                    <a:pt x="558" y="1401"/>
                    <a:pt x="571" y="1370"/>
                  </a:cubicBezTo>
                  <a:cubicBezTo>
                    <a:pt x="595" y="1312"/>
                    <a:pt x="592" y="1248"/>
                    <a:pt x="564" y="1227"/>
                  </a:cubicBezTo>
                  <a:lnTo>
                    <a:pt x="248" y="983"/>
                  </a:lnTo>
                  <a:lnTo>
                    <a:pt x="1081" y="500"/>
                  </a:lnTo>
                  <a:cubicBezTo>
                    <a:pt x="1118" y="480"/>
                    <a:pt x="1149" y="415"/>
                    <a:pt x="1149" y="358"/>
                  </a:cubicBezTo>
                  <a:cubicBezTo>
                    <a:pt x="1149" y="313"/>
                    <a:pt x="1132" y="286"/>
                    <a:pt x="1105" y="286"/>
                  </a:cubicBezTo>
                  <a:cubicBezTo>
                    <a:pt x="1098" y="286"/>
                    <a:pt x="1091" y="289"/>
                    <a:pt x="1081" y="292"/>
                  </a:cubicBezTo>
                  <a:lnTo>
                    <a:pt x="248" y="775"/>
                  </a:lnTo>
                  <a:lnTo>
                    <a:pt x="564" y="163"/>
                  </a:lnTo>
                  <a:cubicBezTo>
                    <a:pt x="592" y="109"/>
                    <a:pt x="595" y="44"/>
                    <a:pt x="571" y="14"/>
                  </a:cubicBezTo>
                  <a:cubicBezTo>
                    <a:pt x="564" y="7"/>
                    <a:pt x="554" y="0"/>
                    <a:pt x="5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21" name="Google Shape;1034;p31">
              <a:extLst>
                <a:ext uri="{FF2B5EF4-FFF2-40B4-BE49-F238E27FC236}">
                  <a16:creationId xmlns:a16="http://schemas.microsoft.com/office/drawing/2014/main" id="{7A99D892-96B9-4903-9E8C-03439BBD617B}"/>
                </a:ext>
              </a:extLst>
            </p:cNvPr>
            <p:cNvSpPr/>
            <p:nvPr/>
          </p:nvSpPr>
          <p:spPr>
            <a:xfrm>
              <a:off x="1942100" y="3126950"/>
              <a:ext cx="28675" cy="36050"/>
            </a:xfrm>
            <a:custGeom>
              <a:avLst/>
              <a:gdLst/>
              <a:ahLst/>
              <a:cxnLst/>
              <a:rect l="l" t="t" r="r" b="b"/>
              <a:pathLst>
                <a:path w="1147" h="1442" extrusionOk="0">
                  <a:moveTo>
                    <a:pt x="649" y="0"/>
                  </a:moveTo>
                  <a:cubicBezTo>
                    <a:pt x="626" y="0"/>
                    <a:pt x="596" y="27"/>
                    <a:pt x="575" y="71"/>
                  </a:cubicBezTo>
                  <a:cubicBezTo>
                    <a:pt x="551" y="129"/>
                    <a:pt x="555" y="194"/>
                    <a:pt x="582" y="214"/>
                  </a:cubicBezTo>
                  <a:lnTo>
                    <a:pt x="902" y="459"/>
                  </a:lnTo>
                  <a:lnTo>
                    <a:pt x="65" y="942"/>
                  </a:lnTo>
                  <a:cubicBezTo>
                    <a:pt x="28" y="962"/>
                    <a:pt x="1" y="1027"/>
                    <a:pt x="1" y="1085"/>
                  </a:cubicBezTo>
                  <a:cubicBezTo>
                    <a:pt x="1" y="1129"/>
                    <a:pt x="17" y="1156"/>
                    <a:pt x="42" y="1156"/>
                  </a:cubicBezTo>
                  <a:cubicBezTo>
                    <a:pt x="48" y="1156"/>
                    <a:pt x="58" y="1152"/>
                    <a:pt x="65" y="1149"/>
                  </a:cubicBezTo>
                  <a:lnTo>
                    <a:pt x="902" y="666"/>
                  </a:lnTo>
                  <a:lnTo>
                    <a:pt x="582" y="1278"/>
                  </a:lnTo>
                  <a:cubicBezTo>
                    <a:pt x="555" y="1333"/>
                    <a:pt x="551" y="1400"/>
                    <a:pt x="575" y="1428"/>
                  </a:cubicBezTo>
                  <a:cubicBezTo>
                    <a:pt x="585" y="1438"/>
                    <a:pt x="592" y="1441"/>
                    <a:pt x="602" y="1441"/>
                  </a:cubicBezTo>
                  <a:cubicBezTo>
                    <a:pt x="609" y="1441"/>
                    <a:pt x="619" y="1438"/>
                    <a:pt x="626" y="1435"/>
                  </a:cubicBezTo>
                  <a:cubicBezTo>
                    <a:pt x="643" y="1424"/>
                    <a:pt x="657" y="1408"/>
                    <a:pt x="670" y="1383"/>
                  </a:cubicBezTo>
                  <a:lnTo>
                    <a:pt x="1123" y="513"/>
                  </a:lnTo>
                  <a:lnTo>
                    <a:pt x="1126" y="510"/>
                  </a:lnTo>
                  <a:cubicBezTo>
                    <a:pt x="1129" y="499"/>
                    <a:pt x="1132" y="490"/>
                    <a:pt x="1136" y="476"/>
                  </a:cubicBezTo>
                  <a:cubicBezTo>
                    <a:pt x="1139" y="473"/>
                    <a:pt x="1139" y="469"/>
                    <a:pt x="1139" y="465"/>
                  </a:cubicBezTo>
                  <a:cubicBezTo>
                    <a:pt x="1143" y="452"/>
                    <a:pt x="1146" y="435"/>
                    <a:pt x="1146" y="421"/>
                  </a:cubicBezTo>
                  <a:cubicBezTo>
                    <a:pt x="1146" y="408"/>
                    <a:pt x="1143" y="394"/>
                    <a:pt x="1139" y="384"/>
                  </a:cubicBezTo>
                  <a:cubicBezTo>
                    <a:pt x="1139" y="380"/>
                    <a:pt x="1139" y="377"/>
                    <a:pt x="1136" y="377"/>
                  </a:cubicBezTo>
                  <a:cubicBezTo>
                    <a:pt x="1132" y="371"/>
                    <a:pt x="1129" y="363"/>
                    <a:pt x="1126" y="357"/>
                  </a:cubicBezTo>
                  <a:lnTo>
                    <a:pt x="1123" y="357"/>
                  </a:lnTo>
                  <a:lnTo>
                    <a:pt x="670" y="10"/>
                  </a:lnTo>
                  <a:cubicBezTo>
                    <a:pt x="663" y="3"/>
                    <a:pt x="657" y="0"/>
                    <a:pt x="6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22" name="Google Shape;1035;p31">
              <a:extLst>
                <a:ext uri="{FF2B5EF4-FFF2-40B4-BE49-F238E27FC236}">
                  <a16:creationId xmlns:a16="http://schemas.microsoft.com/office/drawing/2014/main" id="{A8151D63-50A4-4D0C-B833-DF759311AB65}"/>
                </a:ext>
              </a:extLst>
            </p:cNvPr>
            <p:cNvSpPr/>
            <p:nvPr/>
          </p:nvSpPr>
          <p:spPr>
            <a:xfrm>
              <a:off x="1987650" y="3089525"/>
              <a:ext cx="25875" cy="51625"/>
            </a:xfrm>
            <a:custGeom>
              <a:avLst/>
              <a:gdLst/>
              <a:ahLst/>
              <a:cxnLst/>
              <a:rect l="l" t="t" r="r" b="b"/>
              <a:pathLst>
                <a:path w="1035" h="2065" extrusionOk="0">
                  <a:moveTo>
                    <a:pt x="956" y="1"/>
                  </a:moveTo>
                  <a:cubicBezTo>
                    <a:pt x="942" y="1"/>
                    <a:pt x="922" y="15"/>
                    <a:pt x="912" y="45"/>
                  </a:cubicBezTo>
                  <a:lnTo>
                    <a:pt x="796" y="324"/>
                  </a:lnTo>
                  <a:lnTo>
                    <a:pt x="765" y="324"/>
                  </a:lnTo>
                  <a:cubicBezTo>
                    <a:pt x="578" y="324"/>
                    <a:pt x="357" y="511"/>
                    <a:pt x="205" y="830"/>
                  </a:cubicBezTo>
                  <a:cubicBezTo>
                    <a:pt x="1" y="1269"/>
                    <a:pt x="1" y="1789"/>
                    <a:pt x="205" y="1987"/>
                  </a:cubicBezTo>
                  <a:cubicBezTo>
                    <a:pt x="263" y="2041"/>
                    <a:pt x="324" y="2064"/>
                    <a:pt x="395" y="2064"/>
                  </a:cubicBezTo>
                  <a:cubicBezTo>
                    <a:pt x="453" y="2064"/>
                    <a:pt x="517" y="2044"/>
                    <a:pt x="582" y="2010"/>
                  </a:cubicBezTo>
                  <a:cubicBezTo>
                    <a:pt x="718" y="1932"/>
                    <a:pt x="854" y="1772"/>
                    <a:pt x="956" y="1554"/>
                  </a:cubicBezTo>
                  <a:cubicBezTo>
                    <a:pt x="983" y="1497"/>
                    <a:pt x="983" y="1432"/>
                    <a:pt x="956" y="1408"/>
                  </a:cubicBezTo>
                  <a:cubicBezTo>
                    <a:pt x="949" y="1402"/>
                    <a:pt x="939" y="1398"/>
                    <a:pt x="933" y="1398"/>
                  </a:cubicBezTo>
                  <a:cubicBezTo>
                    <a:pt x="908" y="1398"/>
                    <a:pt x="881" y="1422"/>
                    <a:pt x="861" y="1463"/>
                  </a:cubicBezTo>
                  <a:cubicBezTo>
                    <a:pt x="749" y="1701"/>
                    <a:pt x="582" y="1844"/>
                    <a:pt x="443" y="1844"/>
                  </a:cubicBezTo>
                  <a:cubicBezTo>
                    <a:pt x="388" y="1844"/>
                    <a:pt x="341" y="1827"/>
                    <a:pt x="300" y="1786"/>
                  </a:cubicBezTo>
                  <a:cubicBezTo>
                    <a:pt x="147" y="1636"/>
                    <a:pt x="147" y="1248"/>
                    <a:pt x="300" y="922"/>
                  </a:cubicBezTo>
                  <a:cubicBezTo>
                    <a:pt x="412" y="691"/>
                    <a:pt x="569" y="551"/>
                    <a:pt x="708" y="545"/>
                  </a:cubicBezTo>
                  <a:lnTo>
                    <a:pt x="708" y="545"/>
                  </a:lnTo>
                  <a:lnTo>
                    <a:pt x="619" y="755"/>
                  </a:lnTo>
                  <a:cubicBezTo>
                    <a:pt x="602" y="799"/>
                    <a:pt x="613" y="844"/>
                    <a:pt x="636" y="844"/>
                  </a:cubicBezTo>
                  <a:cubicBezTo>
                    <a:pt x="643" y="844"/>
                    <a:pt x="647" y="840"/>
                    <a:pt x="654" y="837"/>
                  </a:cubicBezTo>
                  <a:lnTo>
                    <a:pt x="994" y="616"/>
                  </a:lnTo>
                  <a:cubicBezTo>
                    <a:pt x="1017" y="600"/>
                    <a:pt x="1035" y="559"/>
                    <a:pt x="1030" y="521"/>
                  </a:cubicBezTo>
                  <a:lnTo>
                    <a:pt x="983" y="35"/>
                  </a:lnTo>
                  <a:cubicBezTo>
                    <a:pt x="980" y="11"/>
                    <a:pt x="969" y="1"/>
                    <a:pt x="9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23" name="Google Shape;1036;p31">
              <a:extLst>
                <a:ext uri="{FF2B5EF4-FFF2-40B4-BE49-F238E27FC236}">
                  <a16:creationId xmlns:a16="http://schemas.microsoft.com/office/drawing/2014/main" id="{A938093E-2F96-4A17-89B6-45109D0FB538}"/>
                </a:ext>
              </a:extLst>
            </p:cNvPr>
            <p:cNvSpPr/>
            <p:nvPr/>
          </p:nvSpPr>
          <p:spPr>
            <a:xfrm>
              <a:off x="2221475" y="2895150"/>
              <a:ext cx="23575" cy="46700"/>
            </a:xfrm>
            <a:custGeom>
              <a:avLst/>
              <a:gdLst/>
              <a:ahLst/>
              <a:cxnLst/>
              <a:rect l="l" t="t" r="r" b="b"/>
              <a:pathLst>
                <a:path w="943" h="1868" extrusionOk="0">
                  <a:moveTo>
                    <a:pt x="874" y="0"/>
                  </a:moveTo>
                  <a:cubicBezTo>
                    <a:pt x="841" y="0"/>
                    <a:pt x="803" y="31"/>
                    <a:pt x="775" y="89"/>
                  </a:cubicBezTo>
                  <a:lnTo>
                    <a:pt x="469" y="732"/>
                  </a:lnTo>
                  <a:lnTo>
                    <a:pt x="167" y="439"/>
                  </a:lnTo>
                  <a:cubicBezTo>
                    <a:pt x="157" y="432"/>
                    <a:pt x="147" y="426"/>
                    <a:pt x="133" y="426"/>
                  </a:cubicBezTo>
                  <a:cubicBezTo>
                    <a:pt x="102" y="426"/>
                    <a:pt x="61" y="460"/>
                    <a:pt x="38" y="514"/>
                  </a:cubicBezTo>
                  <a:cubicBezTo>
                    <a:pt x="0" y="592"/>
                    <a:pt x="0" y="680"/>
                    <a:pt x="38" y="714"/>
                  </a:cubicBezTo>
                  <a:lnTo>
                    <a:pt x="340" y="1007"/>
                  </a:lnTo>
                  <a:lnTo>
                    <a:pt x="38" y="1653"/>
                  </a:lnTo>
                  <a:cubicBezTo>
                    <a:pt x="0" y="1728"/>
                    <a:pt x="0" y="1819"/>
                    <a:pt x="38" y="1853"/>
                  </a:cubicBezTo>
                  <a:cubicBezTo>
                    <a:pt x="45" y="1863"/>
                    <a:pt x="58" y="1867"/>
                    <a:pt x="69" y="1867"/>
                  </a:cubicBezTo>
                  <a:cubicBezTo>
                    <a:pt x="79" y="1867"/>
                    <a:pt x="92" y="1863"/>
                    <a:pt x="102" y="1857"/>
                  </a:cubicBezTo>
                  <a:cubicBezTo>
                    <a:pt x="127" y="1843"/>
                    <a:pt x="150" y="1816"/>
                    <a:pt x="167" y="1778"/>
                  </a:cubicBezTo>
                  <a:lnTo>
                    <a:pt x="469" y="1133"/>
                  </a:lnTo>
                  <a:lnTo>
                    <a:pt x="775" y="1425"/>
                  </a:lnTo>
                  <a:cubicBezTo>
                    <a:pt x="786" y="1435"/>
                    <a:pt x="796" y="1439"/>
                    <a:pt x="810" y="1439"/>
                  </a:cubicBezTo>
                  <a:cubicBezTo>
                    <a:pt x="820" y="1439"/>
                    <a:pt x="830" y="1439"/>
                    <a:pt x="841" y="1432"/>
                  </a:cubicBezTo>
                  <a:cubicBezTo>
                    <a:pt x="864" y="1419"/>
                    <a:pt x="888" y="1391"/>
                    <a:pt x="905" y="1350"/>
                  </a:cubicBezTo>
                  <a:cubicBezTo>
                    <a:pt x="943" y="1276"/>
                    <a:pt x="943" y="1187"/>
                    <a:pt x="905" y="1149"/>
                  </a:cubicBezTo>
                  <a:lnTo>
                    <a:pt x="602" y="857"/>
                  </a:lnTo>
                  <a:lnTo>
                    <a:pt x="905" y="215"/>
                  </a:lnTo>
                  <a:cubicBezTo>
                    <a:pt x="943" y="137"/>
                    <a:pt x="943" y="48"/>
                    <a:pt x="905" y="14"/>
                  </a:cubicBezTo>
                  <a:cubicBezTo>
                    <a:pt x="894" y="4"/>
                    <a:pt x="885" y="0"/>
                    <a:pt x="8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24" name="Google Shape;1037;p31">
              <a:extLst>
                <a:ext uri="{FF2B5EF4-FFF2-40B4-BE49-F238E27FC236}">
                  <a16:creationId xmlns:a16="http://schemas.microsoft.com/office/drawing/2014/main" id="{EF39D491-1A05-4A2E-9A5B-1577520266AF}"/>
                </a:ext>
              </a:extLst>
            </p:cNvPr>
            <p:cNvSpPr/>
            <p:nvPr/>
          </p:nvSpPr>
          <p:spPr>
            <a:xfrm>
              <a:off x="2039925" y="2368575"/>
              <a:ext cx="1222100" cy="751125"/>
            </a:xfrm>
            <a:custGeom>
              <a:avLst/>
              <a:gdLst/>
              <a:ahLst/>
              <a:cxnLst/>
              <a:rect l="l" t="t" r="r" b="b"/>
              <a:pathLst>
                <a:path w="48884" h="30045" extrusionOk="0">
                  <a:moveTo>
                    <a:pt x="48587" y="1"/>
                  </a:moveTo>
                  <a:cubicBezTo>
                    <a:pt x="48516" y="1"/>
                    <a:pt x="48435" y="24"/>
                    <a:pt x="48349" y="73"/>
                  </a:cubicBezTo>
                  <a:lnTo>
                    <a:pt x="531" y="27666"/>
                  </a:lnTo>
                  <a:cubicBezTo>
                    <a:pt x="238" y="27836"/>
                    <a:pt x="0" y="28250"/>
                    <a:pt x="0" y="28587"/>
                  </a:cubicBezTo>
                  <a:lnTo>
                    <a:pt x="0" y="29665"/>
                  </a:lnTo>
                  <a:cubicBezTo>
                    <a:pt x="0" y="29906"/>
                    <a:pt x="120" y="30044"/>
                    <a:pt x="293" y="30044"/>
                  </a:cubicBezTo>
                  <a:cubicBezTo>
                    <a:pt x="365" y="30044"/>
                    <a:pt x="445" y="30021"/>
                    <a:pt x="531" y="29971"/>
                  </a:cubicBezTo>
                  <a:lnTo>
                    <a:pt x="48349" y="2378"/>
                  </a:lnTo>
                  <a:cubicBezTo>
                    <a:pt x="48645" y="2208"/>
                    <a:pt x="48883" y="1797"/>
                    <a:pt x="48883" y="1457"/>
                  </a:cubicBezTo>
                  <a:lnTo>
                    <a:pt x="48883" y="379"/>
                  </a:lnTo>
                  <a:cubicBezTo>
                    <a:pt x="48883" y="140"/>
                    <a:pt x="48763" y="1"/>
                    <a:pt x="485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25" name="Google Shape;1038;p31">
              <a:extLst>
                <a:ext uri="{FF2B5EF4-FFF2-40B4-BE49-F238E27FC236}">
                  <a16:creationId xmlns:a16="http://schemas.microsoft.com/office/drawing/2014/main" id="{08AF835F-CEA0-4D0D-B402-C35520828971}"/>
                </a:ext>
              </a:extLst>
            </p:cNvPr>
            <p:cNvSpPr/>
            <p:nvPr/>
          </p:nvSpPr>
          <p:spPr>
            <a:xfrm>
              <a:off x="3224325" y="2383975"/>
              <a:ext cx="30625" cy="43900"/>
            </a:xfrm>
            <a:custGeom>
              <a:avLst/>
              <a:gdLst/>
              <a:ahLst/>
              <a:cxnLst/>
              <a:rect l="l" t="t" r="r" b="b"/>
              <a:pathLst>
                <a:path w="1225" h="1756" extrusionOk="0">
                  <a:moveTo>
                    <a:pt x="633" y="11"/>
                  </a:moveTo>
                  <a:cubicBezTo>
                    <a:pt x="647" y="11"/>
                    <a:pt x="654" y="14"/>
                    <a:pt x="660" y="28"/>
                  </a:cubicBezTo>
                  <a:lnTo>
                    <a:pt x="800" y="324"/>
                  </a:lnTo>
                  <a:cubicBezTo>
                    <a:pt x="807" y="339"/>
                    <a:pt x="820" y="349"/>
                    <a:pt x="835" y="349"/>
                  </a:cubicBezTo>
                  <a:cubicBezTo>
                    <a:pt x="840" y="349"/>
                    <a:pt x="846" y="347"/>
                    <a:pt x="851" y="345"/>
                  </a:cubicBezTo>
                  <a:lnTo>
                    <a:pt x="1164" y="226"/>
                  </a:lnTo>
                  <a:cubicBezTo>
                    <a:pt x="1168" y="223"/>
                    <a:pt x="1173" y="222"/>
                    <a:pt x="1177" y="222"/>
                  </a:cubicBezTo>
                  <a:cubicBezTo>
                    <a:pt x="1184" y="222"/>
                    <a:pt x="1191" y="226"/>
                    <a:pt x="1198" y="232"/>
                  </a:cubicBezTo>
                  <a:cubicBezTo>
                    <a:pt x="1211" y="249"/>
                    <a:pt x="1214" y="290"/>
                    <a:pt x="1190" y="337"/>
                  </a:cubicBezTo>
                  <a:lnTo>
                    <a:pt x="966" y="759"/>
                  </a:lnTo>
                  <a:cubicBezTo>
                    <a:pt x="949" y="789"/>
                    <a:pt x="942" y="820"/>
                    <a:pt x="946" y="844"/>
                  </a:cubicBezTo>
                  <a:lnTo>
                    <a:pt x="1000" y="1228"/>
                  </a:lnTo>
                  <a:cubicBezTo>
                    <a:pt x="1007" y="1269"/>
                    <a:pt x="983" y="1313"/>
                    <a:pt x="960" y="1337"/>
                  </a:cubicBezTo>
                  <a:cubicBezTo>
                    <a:pt x="948" y="1351"/>
                    <a:pt x="937" y="1358"/>
                    <a:pt x="926" y="1358"/>
                  </a:cubicBezTo>
                  <a:cubicBezTo>
                    <a:pt x="923" y="1358"/>
                    <a:pt x="921" y="1358"/>
                    <a:pt x="919" y="1357"/>
                  </a:cubicBezTo>
                  <a:lnTo>
                    <a:pt x="640" y="1324"/>
                  </a:lnTo>
                  <a:cubicBezTo>
                    <a:pt x="619" y="1324"/>
                    <a:pt x="596" y="1334"/>
                    <a:pt x="579" y="1357"/>
                  </a:cubicBezTo>
                  <a:lnTo>
                    <a:pt x="300" y="1715"/>
                  </a:lnTo>
                  <a:cubicBezTo>
                    <a:pt x="284" y="1736"/>
                    <a:pt x="265" y="1747"/>
                    <a:pt x="250" y="1747"/>
                  </a:cubicBezTo>
                  <a:cubicBezTo>
                    <a:pt x="246" y="1747"/>
                    <a:pt x="242" y="1746"/>
                    <a:pt x="239" y="1745"/>
                  </a:cubicBezTo>
                  <a:cubicBezTo>
                    <a:pt x="225" y="1738"/>
                    <a:pt x="215" y="1715"/>
                    <a:pt x="219" y="1684"/>
                  </a:cubicBezTo>
                  <a:lnTo>
                    <a:pt x="273" y="1238"/>
                  </a:lnTo>
                  <a:cubicBezTo>
                    <a:pt x="276" y="1211"/>
                    <a:pt x="269" y="1184"/>
                    <a:pt x="252" y="1174"/>
                  </a:cubicBezTo>
                  <a:lnTo>
                    <a:pt x="28" y="1011"/>
                  </a:lnTo>
                  <a:cubicBezTo>
                    <a:pt x="18" y="1004"/>
                    <a:pt x="11" y="987"/>
                    <a:pt x="11" y="970"/>
                  </a:cubicBezTo>
                  <a:cubicBezTo>
                    <a:pt x="11" y="929"/>
                    <a:pt x="31" y="885"/>
                    <a:pt x="62" y="861"/>
                  </a:cubicBezTo>
                  <a:lnTo>
                    <a:pt x="375" y="620"/>
                  </a:lnTo>
                  <a:cubicBezTo>
                    <a:pt x="395" y="606"/>
                    <a:pt x="412" y="579"/>
                    <a:pt x="423" y="549"/>
                  </a:cubicBezTo>
                  <a:lnTo>
                    <a:pt x="561" y="89"/>
                  </a:lnTo>
                  <a:cubicBezTo>
                    <a:pt x="575" y="42"/>
                    <a:pt x="610" y="11"/>
                    <a:pt x="633" y="11"/>
                  </a:cubicBezTo>
                  <a:close/>
                  <a:moveTo>
                    <a:pt x="636" y="1"/>
                  </a:moveTo>
                  <a:cubicBezTo>
                    <a:pt x="634" y="1"/>
                    <a:pt x="632" y="1"/>
                    <a:pt x="630" y="1"/>
                  </a:cubicBezTo>
                  <a:cubicBezTo>
                    <a:pt x="599" y="1"/>
                    <a:pt x="565" y="39"/>
                    <a:pt x="552" y="86"/>
                  </a:cubicBezTo>
                  <a:lnTo>
                    <a:pt x="412" y="545"/>
                  </a:lnTo>
                  <a:cubicBezTo>
                    <a:pt x="402" y="572"/>
                    <a:pt x="385" y="599"/>
                    <a:pt x="368" y="613"/>
                  </a:cubicBezTo>
                  <a:lnTo>
                    <a:pt x="55" y="855"/>
                  </a:lnTo>
                  <a:cubicBezTo>
                    <a:pt x="18" y="882"/>
                    <a:pt x="1" y="932"/>
                    <a:pt x="1" y="970"/>
                  </a:cubicBezTo>
                  <a:cubicBezTo>
                    <a:pt x="1" y="990"/>
                    <a:pt x="7" y="1011"/>
                    <a:pt x="21" y="1018"/>
                  </a:cubicBezTo>
                  <a:lnTo>
                    <a:pt x="249" y="1181"/>
                  </a:lnTo>
                  <a:cubicBezTo>
                    <a:pt x="259" y="1191"/>
                    <a:pt x="266" y="1211"/>
                    <a:pt x="263" y="1238"/>
                  </a:cubicBezTo>
                  <a:lnTo>
                    <a:pt x="208" y="1684"/>
                  </a:lnTo>
                  <a:cubicBezTo>
                    <a:pt x="205" y="1718"/>
                    <a:pt x="215" y="1745"/>
                    <a:pt x="235" y="1756"/>
                  </a:cubicBezTo>
                  <a:lnTo>
                    <a:pt x="249" y="1756"/>
                  </a:lnTo>
                  <a:cubicBezTo>
                    <a:pt x="269" y="1756"/>
                    <a:pt x="290" y="1745"/>
                    <a:pt x="307" y="1721"/>
                  </a:cubicBezTo>
                  <a:lnTo>
                    <a:pt x="586" y="1365"/>
                  </a:lnTo>
                  <a:cubicBezTo>
                    <a:pt x="602" y="1344"/>
                    <a:pt x="623" y="1334"/>
                    <a:pt x="636" y="1334"/>
                  </a:cubicBezTo>
                  <a:lnTo>
                    <a:pt x="915" y="1368"/>
                  </a:lnTo>
                  <a:cubicBezTo>
                    <a:pt x="918" y="1369"/>
                    <a:pt x="921" y="1369"/>
                    <a:pt x="924" y="1369"/>
                  </a:cubicBezTo>
                  <a:cubicBezTo>
                    <a:pt x="939" y="1369"/>
                    <a:pt x="955" y="1362"/>
                    <a:pt x="966" y="1348"/>
                  </a:cubicBezTo>
                  <a:cubicBezTo>
                    <a:pt x="994" y="1320"/>
                    <a:pt x="1017" y="1273"/>
                    <a:pt x="1010" y="1228"/>
                  </a:cubicBezTo>
                  <a:lnTo>
                    <a:pt x="956" y="844"/>
                  </a:lnTo>
                  <a:cubicBezTo>
                    <a:pt x="953" y="820"/>
                    <a:pt x="960" y="789"/>
                    <a:pt x="973" y="766"/>
                  </a:cubicBezTo>
                  <a:lnTo>
                    <a:pt x="1201" y="341"/>
                  </a:lnTo>
                  <a:cubicBezTo>
                    <a:pt x="1225" y="297"/>
                    <a:pt x="1225" y="249"/>
                    <a:pt x="1204" y="226"/>
                  </a:cubicBezTo>
                  <a:cubicBezTo>
                    <a:pt x="1197" y="216"/>
                    <a:pt x="1188" y="212"/>
                    <a:pt x="1177" y="212"/>
                  </a:cubicBezTo>
                  <a:cubicBezTo>
                    <a:pt x="1171" y="212"/>
                    <a:pt x="1166" y="213"/>
                    <a:pt x="1160" y="215"/>
                  </a:cubicBezTo>
                  <a:lnTo>
                    <a:pt x="847" y="334"/>
                  </a:lnTo>
                  <a:cubicBezTo>
                    <a:pt x="842" y="336"/>
                    <a:pt x="837" y="337"/>
                    <a:pt x="833" y="337"/>
                  </a:cubicBezTo>
                  <a:cubicBezTo>
                    <a:pt x="823" y="337"/>
                    <a:pt x="815" y="332"/>
                    <a:pt x="810" y="320"/>
                  </a:cubicBezTo>
                  <a:lnTo>
                    <a:pt x="667" y="25"/>
                  </a:lnTo>
                  <a:cubicBezTo>
                    <a:pt x="661" y="10"/>
                    <a:pt x="650" y="1"/>
                    <a:pt x="6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26" name="Google Shape;1039;p31">
              <a:extLst>
                <a:ext uri="{FF2B5EF4-FFF2-40B4-BE49-F238E27FC236}">
                  <a16:creationId xmlns:a16="http://schemas.microsoft.com/office/drawing/2014/main" id="{06535D76-4C79-43AA-ACD6-6E72F5010E4D}"/>
                </a:ext>
              </a:extLst>
            </p:cNvPr>
            <p:cNvSpPr/>
            <p:nvPr/>
          </p:nvSpPr>
          <p:spPr>
            <a:xfrm>
              <a:off x="3272350" y="2336300"/>
              <a:ext cx="47975" cy="30800"/>
            </a:xfrm>
            <a:custGeom>
              <a:avLst/>
              <a:gdLst/>
              <a:ahLst/>
              <a:cxnLst/>
              <a:rect l="l" t="t" r="r" b="b"/>
              <a:pathLst>
                <a:path w="1919" h="1232" extrusionOk="0">
                  <a:moveTo>
                    <a:pt x="1708" y="1"/>
                  </a:moveTo>
                  <a:cubicBezTo>
                    <a:pt x="1677" y="1"/>
                    <a:pt x="1646" y="8"/>
                    <a:pt x="1615" y="24"/>
                  </a:cubicBezTo>
                  <a:lnTo>
                    <a:pt x="120" y="888"/>
                  </a:lnTo>
                  <a:cubicBezTo>
                    <a:pt x="32" y="939"/>
                    <a:pt x="1" y="1052"/>
                    <a:pt x="52" y="1140"/>
                  </a:cubicBezTo>
                  <a:cubicBezTo>
                    <a:pt x="85" y="1201"/>
                    <a:pt x="147" y="1232"/>
                    <a:pt x="211" y="1232"/>
                  </a:cubicBezTo>
                  <a:cubicBezTo>
                    <a:pt x="242" y="1232"/>
                    <a:pt x="276" y="1224"/>
                    <a:pt x="303" y="1207"/>
                  </a:cubicBezTo>
                  <a:lnTo>
                    <a:pt x="1799" y="344"/>
                  </a:lnTo>
                  <a:cubicBezTo>
                    <a:pt x="1888" y="293"/>
                    <a:pt x="1918" y="181"/>
                    <a:pt x="1867" y="93"/>
                  </a:cubicBezTo>
                  <a:cubicBezTo>
                    <a:pt x="1833" y="35"/>
                    <a:pt x="1772" y="1"/>
                    <a:pt x="17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27" name="Google Shape;1040;p31">
              <a:extLst>
                <a:ext uri="{FF2B5EF4-FFF2-40B4-BE49-F238E27FC236}">
                  <a16:creationId xmlns:a16="http://schemas.microsoft.com/office/drawing/2014/main" id="{374F0C98-051C-4BCB-A705-5DC89F34DBF9}"/>
                </a:ext>
              </a:extLst>
            </p:cNvPr>
            <p:cNvSpPr/>
            <p:nvPr/>
          </p:nvSpPr>
          <p:spPr>
            <a:xfrm>
              <a:off x="3272350" y="2357900"/>
              <a:ext cx="47975" cy="30875"/>
            </a:xfrm>
            <a:custGeom>
              <a:avLst/>
              <a:gdLst/>
              <a:ahLst/>
              <a:cxnLst/>
              <a:rect l="l" t="t" r="r" b="b"/>
              <a:pathLst>
                <a:path w="1919" h="1235" extrusionOk="0">
                  <a:moveTo>
                    <a:pt x="1708" y="1"/>
                  </a:moveTo>
                  <a:cubicBezTo>
                    <a:pt x="1677" y="1"/>
                    <a:pt x="1646" y="7"/>
                    <a:pt x="1615" y="24"/>
                  </a:cubicBezTo>
                  <a:lnTo>
                    <a:pt x="120" y="891"/>
                  </a:lnTo>
                  <a:cubicBezTo>
                    <a:pt x="32" y="942"/>
                    <a:pt x="1" y="1054"/>
                    <a:pt x="52" y="1143"/>
                  </a:cubicBezTo>
                  <a:cubicBezTo>
                    <a:pt x="85" y="1200"/>
                    <a:pt x="147" y="1234"/>
                    <a:pt x="211" y="1234"/>
                  </a:cubicBezTo>
                  <a:cubicBezTo>
                    <a:pt x="242" y="1234"/>
                    <a:pt x="276" y="1225"/>
                    <a:pt x="303" y="1207"/>
                  </a:cubicBezTo>
                  <a:lnTo>
                    <a:pt x="1799" y="343"/>
                  </a:lnTo>
                  <a:cubicBezTo>
                    <a:pt x="1888" y="293"/>
                    <a:pt x="1918" y="180"/>
                    <a:pt x="1867" y="92"/>
                  </a:cubicBezTo>
                  <a:cubicBezTo>
                    <a:pt x="1833" y="34"/>
                    <a:pt x="1772" y="1"/>
                    <a:pt x="17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28" name="Google Shape;1041;p31">
              <a:extLst>
                <a:ext uri="{FF2B5EF4-FFF2-40B4-BE49-F238E27FC236}">
                  <a16:creationId xmlns:a16="http://schemas.microsoft.com/office/drawing/2014/main" id="{1EA77D3F-F51C-4297-BD46-23A8A694764B}"/>
                </a:ext>
              </a:extLst>
            </p:cNvPr>
            <p:cNvSpPr/>
            <p:nvPr/>
          </p:nvSpPr>
          <p:spPr>
            <a:xfrm>
              <a:off x="3272350" y="2379475"/>
              <a:ext cx="47975" cy="30875"/>
            </a:xfrm>
            <a:custGeom>
              <a:avLst/>
              <a:gdLst/>
              <a:ahLst/>
              <a:cxnLst/>
              <a:rect l="l" t="t" r="r" b="b"/>
              <a:pathLst>
                <a:path w="1919" h="1235" extrusionOk="0">
                  <a:moveTo>
                    <a:pt x="1708" y="1"/>
                  </a:moveTo>
                  <a:cubicBezTo>
                    <a:pt x="1677" y="1"/>
                    <a:pt x="1646" y="11"/>
                    <a:pt x="1615" y="28"/>
                  </a:cubicBezTo>
                  <a:lnTo>
                    <a:pt x="120" y="892"/>
                  </a:lnTo>
                  <a:cubicBezTo>
                    <a:pt x="32" y="943"/>
                    <a:pt x="1" y="1055"/>
                    <a:pt x="52" y="1143"/>
                  </a:cubicBezTo>
                  <a:cubicBezTo>
                    <a:pt x="85" y="1201"/>
                    <a:pt x="147" y="1235"/>
                    <a:pt x="211" y="1235"/>
                  </a:cubicBezTo>
                  <a:cubicBezTo>
                    <a:pt x="242" y="1235"/>
                    <a:pt x="276" y="1228"/>
                    <a:pt x="303" y="1211"/>
                  </a:cubicBezTo>
                  <a:lnTo>
                    <a:pt x="1799" y="344"/>
                  </a:lnTo>
                  <a:cubicBezTo>
                    <a:pt x="1888" y="296"/>
                    <a:pt x="1918" y="181"/>
                    <a:pt x="1867" y="92"/>
                  </a:cubicBezTo>
                  <a:cubicBezTo>
                    <a:pt x="1833" y="35"/>
                    <a:pt x="1772" y="1"/>
                    <a:pt x="17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29" name="Google Shape;1042;p31">
              <a:extLst>
                <a:ext uri="{FF2B5EF4-FFF2-40B4-BE49-F238E27FC236}">
                  <a16:creationId xmlns:a16="http://schemas.microsoft.com/office/drawing/2014/main" id="{0EC7CE65-74D8-4BF0-A955-0121BE52F47D}"/>
                </a:ext>
              </a:extLst>
            </p:cNvPr>
            <p:cNvSpPr/>
            <p:nvPr/>
          </p:nvSpPr>
          <p:spPr>
            <a:xfrm>
              <a:off x="1840350" y="3139925"/>
              <a:ext cx="25025" cy="100850"/>
            </a:xfrm>
            <a:custGeom>
              <a:avLst/>
              <a:gdLst/>
              <a:ahLst/>
              <a:cxnLst/>
              <a:rect l="l" t="t" r="r" b="b"/>
              <a:pathLst>
                <a:path w="1001" h="4034" extrusionOk="0">
                  <a:moveTo>
                    <a:pt x="1" y="1"/>
                  </a:moveTo>
                  <a:lnTo>
                    <a:pt x="1" y="3455"/>
                  </a:lnTo>
                  <a:lnTo>
                    <a:pt x="1000" y="4033"/>
                  </a:lnTo>
                  <a:lnTo>
                    <a:pt x="1000" y="57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30" name="Google Shape;1043;p31">
              <a:extLst>
                <a:ext uri="{FF2B5EF4-FFF2-40B4-BE49-F238E27FC236}">
                  <a16:creationId xmlns:a16="http://schemas.microsoft.com/office/drawing/2014/main" id="{BC081345-E9A9-45D1-BB69-FB350D1D3958}"/>
                </a:ext>
              </a:extLst>
            </p:cNvPr>
            <p:cNvSpPr/>
            <p:nvPr/>
          </p:nvSpPr>
          <p:spPr>
            <a:xfrm>
              <a:off x="1915150" y="3304200"/>
              <a:ext cx="299300" cy="967500"/>
            </a:xfrm>
            <a:custGeom>
              <a:avLst/>
              <a:gdLst/>
              <a:ahLst/>
              <a:cxnLst/>
              <a:rect l="l" t="t" r="r" b="b"/>
              <a:pathLst>
                <a:path w="11972" h="38700" extrusionOk="0">
                  <a:moveTo>
                    <a:pt x="11678" y="0"/>
                  </a:moveTo>
                  <a:cubicBezTo>
                    <a:pt x="11606" y="0"/>
                    <a:pt x="11526" y="24"/>
                    <a:pt x="11441" y="73"/>
                  </a:cubicBezTo>
                  <a:lnTo>
                    <a:pt x="531" y="6369"/>
                  </a:lnTo>
                  <a:cubicBezTo>
                    <a:pt x="238" y="6540"/>
                    <a:pt x="1" y="6954"/>
                    <a:pt x="1" y="7291"/>
                  </a:cubicBezTo>
                  <a:lnTo>
                    <a:pt x="1" y="38321"/>
                  </a:lnTo>
                  <a:cubicBezTo>
                    <a:pt x="1" y="38560"/>
                    <a:pt x="121" y="38700"/>
                    <a:pt x="295" y="38700"/>
                  </a:cubicBezTo>
                  <a:cubicBezTo>
                    <a:pt x="366" y="38700"/>
                    <a:pt x="446" y="38676"/>
                    <a:pt x="531" y="38627"/>
                  </a:cubicBezTo>
                  <a:lnTo>
                    <a:pt x="11441" y="32327"/>
                  </a:lnTo>
                  <a:cubicBezTo>
                    <a:pt x="11733" y="32161"/>
                    <a:pt x="11972" y="31745"/>
                    <a:pt x="11972" y="31409"/>
                  </a:cubicBezTo>
                  <a:lnTo>
                    <a:pt x="11972" y="379"/>
                  </a:lnTo>
                  <a:cubicBezTo>
                    <a:pt x="11972" y="140"/>
                    <a:pt x="11852" y="0"/>
                    <a:pt x="116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31" name="Google Shape;1044;p31">
              <a:extLst>
                <a:ext uri="{FF2B5EF4-FFF2-40B4-BE49-F238E27FC236}">
                  <a16:creationId xmlns:a16="http://schemas.microsoft.com/office/drawing/2014/main" id="{304A15FD-910C-4C7B-AB28-B00E97CBA4B8}"/>
                </a:ext>
              </a:extLst>
            </p:cNvPr>
            <p:cNvSpPr/>
            <p:nvPr/>
          </p:nvSpPr>
          <p:spPr>
            <a:xfrm>
              <a:off x="1965050" y="3390500"/>
              <a:ext cx="199500" cy="132525"/>
            </a:xfrm>
            <a:custGeom>
              <a:avLst/>
              <a:gdLst/>
              <a:ahLst/>
              <a:cxnLst/>
              <a:rect l="l" t="t" r="r" b="b"/>
              <a:pathLst>
                <a:path w="7980" h="5301" extrusionOk="0">
                  <a:moveTo>
                    <a:pt x="7697" y="0"/>
                  </a:moveTo>
                  <a:cubicBezTo>
                    <a:pt x="7623" y="0"/>
                    <a:pt x="7539" y="24"/>
                    <a:pt x="7449" y="75"/>
                  </a:cubicBezTo>
                  <a:lnTo>
                    <a:pt x="531" y="4070"/>
                  </a:lnTo>
                  <a:cubicBezTo>
                    <a:pt x="238" y="4240"/>
                    <a:pt x="1" y="4635"/>
                    <a:pt x="1" y="4954"/>
                  </a:cubicBezTo>
                  <a:cubicBezTo>
                    <a:pt x="1" y="5175"/>
                    <a:pt x="114" y="5300"/>
                    <a:pt x="281" y="5300"/>
                  </a:cubicBezTo>
                  <a:cubicBezTo>
                    <a:pt x="355" y="5300"/>
                    <a:pt x="441" y="5275"/>
                    <a:pt x="531" y="5222"/>
                  </a:cubicBezTo>
                  <a:lnTo>
                    <a:pt x="7449" y="1228"/>
                  </a:lnTo>
                  <a:cubicBezTo>
                    <a:pt x="7742" y="1058"/>
                    <a:pt x="7980" y="664"/>
                    <a:pt x="7980" y="347"/>
                  </a:cubicBezTo>
                  <a:cubicBezTo>
                    <a:pt x="7980" y="125"/>
                    <a:pt x="7865" y="0"/>
                    <a:pt x="76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32" name="Google Shape;1045;p31">
              <a:extLst>
                <a:ext uri="{FF2B5EF4-FFF2-40B4-BE49-F238E27FC236}">
                  <a16:creationId xmlns:a16="http://schemas.microsoft.com/office/drawing/2014/main" id="{FF86DC8E-5E82-49C3-8667-41A20B4D1B9D}"/>
                </a:ext>
              </a:extLst>
            </p:cNvPr>
            <p:cNvSpPr/>
            <p:nvPr/>
          </p:nvSpPr>
          <p:spPr>
            <a:xfrm>
              <a:off x="1965050" y="3546650"/>
              <a:ext cx="24925" cy="36200"/>
            </a:xfrm>
            <a:custGeom>
              <a:avLst/>
              <a:gdLst/>
              <a:ahLst/>
              <a:cxnLst/>
              <a:rect l="l" t="t" r="r" b="b"/>
              <a:pathLst>
                <a:path w="997" h="1448" extrusionOk="0">
                  <a:moveTo>
                    <a:pt x="820" y="1"/>
                  </a:moveTo>
                  <a:cubicBezTo>
                    <a:pt x="777" y="1"/>
                    <a:pt x="729" y="15"/>
                    <a:pt x="677" y="44"/>
                  </a:cubicBezTo>
                  <a:lnTo>
                    <a:pt x="320" y="252"/>
                  </a:lnTo>
                  <a:cubicBezTo>
                    <a:pt x="143" y="354"/>
                    <a:pt x="1" y="602"/>
                    <a:pt x="1" y="806"/>
                  </a:cubicBezTo>
                  <a:lnTo>
                    <a:pt x="1" y="1220"/>
                  </a:lnTo>
                  <a:cubicBezTo>
                    <a:pt x="1" y="1365"/>
                    <a:pt x="72" y="1448"/>
                    <a:pt x="177" y="1448"/>
                  </a:cubicBezTo>
                  <a:cubicBezTo>
                    <a:pt x="220" y="1448"/>
                    <a:pt x="268" y="1434"/>
                    <a:pt x="320" y="1404"/>
                  </a:cubicBezTo>
                  <a:lnTo>
                    <a:pt x="680" y="1197"/>
                  </a:lnTo>
                  <a:cubicBezTo>
                    <a:pt x="853" y="1095"/>
                    <a:pt x="996" y="847"/>
                    <a:pt x="996" y="643"/>
                  </a:cubicBezTo>
                  <a:lnTo>
                    <a:pt x="996" y="228"/>
                  </a:lnTo>
                  <a:cubicBezTo>
                    <a:pt x="996" y="84"/>
                    <a:pt x="925" y="1"/>
                    <a:pt x="8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33" name="Google Shape;1046;p31">
              <a:extLst>
                <a:ext uri="{FF2B5EF4-FFF2-40B4-BE49-F238E27FC236}">
                  <a16:creationId xmlns:a16="http://schemas.microsoft.com/office/drawing/2014/main" id="{D50349C4-265B-4296-9202-95B5B033279B}"/>
                </a:ext>
              </a:extLst>
            </p:cNvPr>
            <p:cNvSpPr/>
            <p:nvPr/>
          </p:nvSpPr>
          <p:spPr>
            <a:xfrm>
              <a:off x="2014925" y="3448075"/>
              <a:ext cx="149625" cy="103725"/>
            </a:xfrm>
            <a:custGeom>
              <a:avLst/>
              <a:gdLst/>
              <a:ahLst/>
              <a:cxnLst/>
              <a:rect l="l" t="t" r="r" b="b"/>
              <a:pathLst>
                <a:path w="5985" h="4149" extrusionOk="0">
                  <a:moveTo>
                    <a:pt x="5703" y="1"/>
                  </a:moveTo>
                  <a:cubicBezTo>
                    <a:pt x="5628" y="1"/>
                    <a:pt x="5544" y="25"/>
                    <a:pt x="5454" y="77"/>
                  </a:cubicBezTo>
                  <a:lnTo>
                    <a:pt x="531" y="2919"/>
                  </a:lnTo>
                  <a:cubicBezTo>
                    <a:pt x="239" y="3090"/>
                    <a:pt x="1" y="3484"/>
                    <a:pt x="1" y="3804"/>
                  </a:cubicBezTo>
                  <a:cubicBezTo>
                    <a:pt x="1" y="4023"/>
                    <a:pt x="115" y="4149"/>
                    <a:pt x="283" y="4149"/>
                  </a:cubicBezTo>
                  <a:cubicBezTo>
                    <a:pt x="357" y="4149"/>
                    <a:pt x="442" y="4124"/>
                    <a:pt x="531" y="4072"/>
                  </a:cubicBezTo>
                  <a:lnTo>
                    <a:pt x="5454" y="1230"/>
                  </a:lnTo>
                  <a:cubicBezTo>
                    <a:pt x="5747" y="1060"/>
                    <a:pt x="5985" y="666"/>
                    <a:pt x="5985" y="346"/>
                  </a:cubicBezTo>
                  <a:cubicBezTo>
                    <a:pt x="5985" y="127"/>
                    <a:pt x="5870" y="1"/>
                    <a:pt x="5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34" name="Google Shape;1047;p31">
              <a:extLst>
                <a:ext uri="{FF2B5EF4-FFF2-40B4-BE49-F238E27FC236}">
                  <a16:creationId xmlns:a16="http://schemas.microsoft.com/office/drawing/2014/main" id="{0BFE05DE-D5A4-4FF4-9378-1A77E96EA28C}"/>
                </a:ext>
              </a:extLst>
            </p:cNvPr>
            <p:cNvSpPr/>
            <p:nvPr/>
          </p:nvSpPr>
          <p:spPr>
            <a:xfrm>
              <a:off x="1965050" y="3604300"/>
              <a:ext cx="24925" cy="36175"/>
            </a:xfrm>
            <a:custGeom>
              <a:avLst/>
              <a:gdLst/>
              <a:ahLst/>
              <a:cxnLst/>
              <a:rect l="l" t="t" r="r" b="b"/>
              <a:pathLst>
                <a:path w="997" h="1447" extrusionOk="0">
                  <a:moveTo>
                    <a:pt x="819" y="0"/>
                  </a:moveTo>
                  <a:cubicBezTo>
                    <a:pt x="776" y="0"/>
                    <a:pt x="728" y="14"/>
                    <a:pt x="677" y="44"/>
                  </a:cubicBezTo>
                  <a:lnTo>
                    <a:pt x="320" y="251"/>
                  </a:lnTo>
                  <a:cubicBezTo>
                    <a:pt x="143" y="353"/>
                    <a:pt x="1" y="601"/>
                    <a:pt x="1" y="805"/>
                  </a:cubicBezTo>
                  <a:lnTo>
                    <a:pt x="1" y="1219"/>
                  </a:lnTo>
                  <a:cubicBezTo>
                    <a:pt x="1" y="1364"/>
                    <a:pt x="72" y="1447"/>
                    <a:pt x="177" y="1447"/>
                  </a:cubicBezTo>
                  <a:cubicBezTo>
                    <a:pt x="220" y="1447"/>
                    <a:pt x="268" y="1433"/>
                    <a:pt x="320" y="1403"/>
                  </a:cubicBezTo>
                  <a:lnTo>
                    <a:pt x="680" y="1196"/>
                  </a:lnTo>
                  <a:cubicBezTo>
                    <a:pt x="853" y="1094"/>
                    <a:pt x="996" y="846"/>
                    <a:pt x="996" y="645"/>
                  </a:cubicBezTo>
                  <a:lnTo>
                    <a:pt x="996" y="227"/>
                  </a:lnTo>
                  <a:cubicBezTo>
                    <a:pt x="996" y="84"/>
                    <a:pt x="924" y="0"/>
                    <a:pt x="8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35" name="Google Shape;1048;p31">
              <a:extLst>
                <a:ext uri="{FF2B5EF4-FFF2-40B4-BE49-F238E27FC236}">
                  <a16:creationId xmlns:a16="http://schemas.microsoft.com/office/drawing/2014/main" id="{54219633-5078-4FAD-A483-2816E9EF37C0}"/>
                </a:ext>
              </a:extLst>
            </p:cNvPr>
            <p:cNvSpPr/>
            <p:nvPr/>
          </p:nvSpPr>
          <p:spPr>
            <a:xfrm>
              <a:off x="2014925" y="3505775"/>
              <a:ext cx="149625" cy="103675"/>
            </a:xfrm>
            <a:custGeom>
              <a:avLst/>
              <a:gdLst/>
              <a:ahLst/>
              <a:cxnLst/>
              <a:rect l="l" t="t" r="r" b="b"/>
              <a:pathLst>
                <a:path w="5985" h="4147" extrusionOk="0">
                  <a:moveTo>
                    <a:pt x="5704" y="1"/>
                  </a:moveTo>
                  <a:cubicBezTo>
                    <a:pt x="5630" y="1"/>
                    <a:pt x="5545" y="25"/>
                    <a:pt x="5454" y="78"/>
                  </a:cubicBezTo>
                  <a:lnTo>
                    <a:pt x="531" y="2916"/>
                  </a:lnTo>
                  <a:cubicBezTo>
                    <a:pt x="239" y="3087"/>
                    <a:pt x="1" y="3484"/>
                    <a:pt x="1" y="3801"/>
                  </a:cubicBezTo>
                  <a:cubicBezTo>
                    <a:pt x="1" y="4022"/>
                    <a:pt x="115" y="4147"/>
                    <a:pt x="282" y="4147"/>
                  </a:cubicBezTo>
                  <a:cubicBezTo>
                    <a:pt x="356" y="4147"/>
                    <a:pt x="441" y="4122"/>
                    <a:pt x="531" y="4069"/>
                  </a:cubicBezTo>
                  <a:lnTo>
                    <a:pt x="5454" y="1227"/>
                  </a:lnTo>
                  <a:cubicBezTo>
                    <a:pt x="5747" y="1057"/>
                    <a:pt x="5985" y="663"/>
                    <a:pt x="5985" y="346"/>
                  </a:cubicBezTo>
                  <a:cubicBezTo>
                    <a:pt x="5985" y="126"/>
                    <a:pt x="5871" y="1"/>
                    <a:pt x="57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36" name="Google Shape;1049;p31">
              <a:extLst>
                <a:ext uri="{FF2B5EF4-FFF2-40B4-BE49-F238E27FC236}">
                  <a16:creationId xmlns:a16="http://schemas.microsoft.com/office/drawing/2014/main" id="{3045A548-2E05-41F6-8532-2F4382C73E05}"/>
                </a:ext>
              </a:extLst>
            </p:cNvPr>
            <p:cNvSpPr/>
            <p:nvPr/>
          </p:nvSpPr>
          <p:spPr>
            <a:xfrm>
              <a:off x="1965050" y="3661900"/>
              <a:ext cx="24925" cy="36125"/>
            </a:xfrm>
            <a:custGeom>
              <a:avLst/>
              <a:gdLst/>
              <a:ahLst/>
              <a:cxnLst/>
              <a:rect l="l" t="t" r="r" b="b"/>
              <a:pathLst>
                <a:path w="997" h="1445" extrusionOk="0">
                  <a:moveTo>
                    <a:pt x="820" y="1"/>
                  </a:moveTo>
                  <a:cubicBezTo>
                    <a:pt x="777" y="1"/>
                    <a:pt x="729" y="15"/>
                    <a:pt x="677" y="45"/>
                  </a:cubicBezTo>
                  <a:lnTo>
                    <a:pt x="320" y="252"/>
                  </a:lnTo>
                  <a:cubicBezTo>
                    <a:pt x="143" y="354"/>
                    <a:pt x="1" y="599"/>
                    <a:pt x="1" y="803"/>
                  </a:cubicBezTo>
                  <a:lnTo>
                    <a:pt x="1" y="1217"/>
                  </a:lnTo>
                  <a:cubicBezTo>
                    <a:pt x="1" y="1362"/>
                    <a:pt x="72" y="1445"/>
                    <a:pt x="177" y="1445"/>
                  </a:cubicBezTo>
                  <a:cubicBezTo>
                    <a:pt x="220" y="1445"/>
                    <a:pt x="268" y="1430"/>
                    <a:pt x="320" y="1401"/>
                  </a:cubicBezTo>
                  <a:lnTo>
                    <a:pt x="680" y="1193"/>
                  </a:lnTo>
                  <a:cubicBezTo>
                    <a:pt x="853" y="1091"/>
                    <a:pt x="996" y="847"/>
                    <a:pt x="996" y="643"/>
                  </a:cubicBezTo>
                  <a:lnTo>
                    <a:pt x="996" y="228"/>
                  </a:lnTo>
                  <a:cubicBezTo>
                    <a:pt x="996" y="84"/>
                    <a:pt x="925" y="1"/>
                    <a:pt x="8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37" name="Google Shape;1050;p31">
              <a:extLst>
                <a:ext uri="{FF2B5EF4-FFF2-40B4-BE49-F238E27FC236}">
                  <a16:creationId xmlns:a16="http://schemas.microsoft.com/office/drawing/2014/main" id="{2859E54B-9755-4C32-8ED5-F4BF63BD099F}"/>
                </a:ext>
              </a:extLst>
            </p:cNvPr>
            <p:cNvSpPr/>
            <p:nvPr/>
          </p:nvSpPr>
          <p:spPr>
            <a:xfrm>
              <a:off x="2014925" y="3563325"/>
              <a:ext cx="149625" cy="103675"/>
            </a:xfrm>
            <a:custGeom>
              <a:avLst/>
              <a:gdLst/>
              <a:ahLst/>
              <a:cxnLst/>
              <a:rect l="l" t="t" r="r" b="b"/>
              <a:pathLst>
                <a:path w="5985" h="4147" extrusionOk="0">
                  <a:moveTo>
                    <a:pt x="5704" y="0"/>
                  </a:moveTo>
                  <a:cubicBezTo>
                    <a:pt x="5630" y="0"/>
                    <a:pt x="5545" y="25"/>
                    <a:pt x="5454" y="78"/>
                  </a:cubicBezTo>
                  <a:lnTo>
                    <a:pt x="531" y="2919"/>
                  </a:lnTo>
                  <a:cubicBezTo>
                    <a:pt x="239" y="3087"/>
                    <a:pt x="1" y="3484"/>
                    <a:pt x="1" y="3801"/>
                  </a:cubicBezTo>
                  <a:cubicBezTo>
                    <a:pt x="1" y="4021"/>
                    <a:pt x="115" y="4146"/>
                    <a:pt x="282" y="4146"/>
                  </a:cubicBezTo>
                  <a:cubicBezTo>
                    <a:pt x="356" y="4146"/>
                    <a:pt x="441" y="4122"/>
                    <a:pt x="531" y="4069"/>
                  </a:cubicBezTo>
                  <a:lnTo>
                    <a:pt x="5454" y="1230"/>
                  </a:lnTo>
                  <a:cubicBezTo>
                    <a:pt x="5747" y="1060"/>
                    <a:pt x="5985" y="663"/>
                    <a:pt x="5985" y="346"/>
                  </a:cubicBezTo>
                  <a:cubicBezTo>
                    <a:pt x="5985" y="125"/>
                    <a:pt x="5871" y="0"/>
                    <a:pt x="57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38" name="Google Shape;1051;p31">
              <a:extLst>
                <a:ext uri="{FF2B5EF4-FFF2-40B4-BE49-F238E27FC236}">
                  <a16:creationId xmlns:a16="http://schemas.microsoft.com/office/drawing/2014/main" id="{8E67C63E-4606-47E5-821E-2D4B16FAD791}"/>
                </a:ext>
              </a:extLst>
            </p:cNvPr>
            <p:cNvSpPr/>
            <p:nvPr/>
          </p:nvSpPr>
          <p:spPr>
            <a:xfrm>
              <a:off x="1965050" y="3719425"/>
              <a:ext cx="24925" cy="36150"/>
            </a:xfrm>
            <a:custGeom>
              <a:avLst/>
              <a:gdLst/>
              <a:ahLst/>
              <a:cxnLst/>
              <a:rect l="l" t="t" r="r" b="b"/>
              <a:pathLst>
                <a:path w="997" h="1446" extrusionOk="0">
                  <a:moveTo>
                    <a:pt x="817" y="0"/>
                  </a:moveTo>
                  <a:cubicBezTo>
                    <a:pt x="775" y="0"/>
                    <a:pt x="727" y="13"/>
                    <a:pt x="677" y="41"/>
                  </a:cubicBezTo>
                  <a:lnTo>
                    <a:pt x="320" y="253"/>
                  </a:lnTo>
                  <a:cubicBezTo>
                    <a:pt x="143" y="351"/>
                    <a:pt x="1" y="599"/>
                    <a:pt x="1" y="803"/>
                  </a:cubicBezTo>
                  <a:lnTo>
                    <a:pt x="1" y="1218"/>
                  </a:lnTo>
                  <a:cubicBezTo>
                    <a:pt x="1" y="1362"/>
                    <a:pt x="72" y="1445"/>
                    <a:pt x="177" y="1445"/>
                  </a:cubicBezTo>
                  <a:cubicBezTo>
                    <a:pt x="220" y="1445"/>
                    <a:pt x="268" y="1431"/>
                    <a:pt x="320" y="1401"/>
                  </a:cubicBezTo>
                  <a:lnTo>
                    <a:pt x="680" y="1194"/>
                  </a:lnTo>
                  <a:cubicBezTo>
                    <a:pt x="853" y="1092"/>
                    <a:pt x="996" y="847"/>
                    <a:pt x="996" y="643"/>
                  </a:cubicBezTo>
                  <a:lnTo>
                    <a:pt x="996" y="229"/>
                  </a:lnTo>
                  <a:cubicBezTo>
                    <a:pt x="996" y="83"/>
                    <a:pt x="923" y="0"/>
                    <a:pt x="8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39" name="Google Shape;1052;p31">
              <a:extLst>
                <a:ext uri="{FF2B5EF4-FFF2-40B4-BE49-F238E27FC236}">
                  <a16:creationId xmlns:a16="http://schemas.microsoft.com/office/drawing/2014/main" id="{CE9A36BA-F6AD-4246-A86D-C803B7686FF1}"/>
                </a:ext>
              </a:extLst>
            </p:cNvPr>
            <p:cNvSpPr/>
            <p:nvPr/>
          </p:nvSpPr>
          <p:spPr>
            <a:xfrm>
              <a:off x="2014925" y="3620850"/>
              <a:ext cx="149625" cy="103700"/>
            </a:xfrm>
            <a:custGeom>
              <a:avLst/>
              <a:gdLst/>
              <a:ahLst/>
              <a:cxnLst/>
              <a:rect l="l" t="t" r="r" b="b"/>
              <a:pathLst>
                <a:path w="5985" h="4148" extrusionOk="0">
                  <a:moveTo>
                    <a:pt x="5704" y="1"/>
                  </a:moveTo>
                  <a:cubicBezTo>
                    <a:pt x="5630" y="1"/>
                    <a:pt x="5545" y="26"/>
                    <a:pt x="5454" y="78"/>
                  </a:cubicBezTo>
                  <a:lnTo>
                    <a:pt x="531" y="2920"/>
                  </a:lnTo>
                  <a:cubicBezTo>
                    <a:pt x="239" y="3087"/>
                    <a:pt x="1" y="3485"/>
                    <a:pt x="1" y="3801"/>
                  </a:cubicBezTo>
                  <a:cubicBezTo>
                    <a:pt x="1" y="4022"/>
                    <a:pt x="115" y="4147"/>
                    <a:pt x="282" y="4147"/>
                  </a:cubicBezTo>
                  <a:cubicBezTo>
                    <a:pt x="356" y="4147"/>
                    <a:pt x="441" y="4122"/>
                    <a:pt x="531" y="4070"/>
                  </a:cubicBezTo>
                  <a:lnTo>
                    <a:pt x="5454" y="1227"/>
                  </a:lnTo>
                  <a:cubicBezTo>
                    <a:pt x="5747" y="1061"/>
                    <a:pt x="5985" y="663"/>
                    <a:pt x="5985" y="347"/>
                  </a:cubicBezTo>
                  <a:cubicBezTo>
                    <a:pt x="5985" y="126"/>
                    <a:pt x="5871" y="1"/>
                    <a:pt x="57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40" name="Google Shape;1053;p31">
              <a:extLst>
                <a:ext uri="{FF2B5EF4-FFF2-40B4-BE49-F238E27FC236}">
                  <a16:creationId xmlns:a16="http://schemas.microsoft.com/office/drawing/2014/main" id="{8FBDE893-E47C-4687-AE33-0D5CE114F5A7}"/>
                </a:ext>
              </a:extLst>
            </p:cNvPr>
            <p:cNvSpPr/>
            <p:nvPr/>
          </p:nvSpPr>
          <p:spPr>
            <a:xfrm>
              <a:off x="1963925" y="3707850"/>
              <a:ext cx="199625" cy="132525"/>
            </a:xfrm>
            <a:custGeom>
              <a:avLst/>
              <a:gdLst/>
              <a:ahLst/>
              <a:cxnLst/>
              <a:rect l="l" t="t" r="r" b="b"/>
              <a:pathLst>
                <a:path w="7985" h="5301" extrusionOk="0">
                  <a:moveTo>
                    <a:pt x="7701" y="1"/>
                  </a:moveTo>
                  <a:cubicBezTo>
                    <a:pt x="7627" y="1"/>
                    <a:pt x="7543" y="25"/>
                    <a:pt x="7454" y="76"/>
                  </a:cubicBezTo>
                  <a:lnTo>
                    <a:pt x="535" y="4071"/>
                  </a:lnTo>
                  <a:cubicBezTo>
                    <a:pt x="242" y="4241"/>
                    <a:pt x="1" y="4635"/>
                    <a:pt x="1" y="4955"/>
                  </a:cubicBezTo>
                  <a:cubicBezTo>
                    <a:pt x="1" y="5176"/>
                    <a:pt x="115" y="5301"/>
                    <a:pt x="283" y="5301"/>
                  </a:cubicBezTo>
                  <a:cubicBezTo>
                    <a:pt x="358" y="5301"/>
                    <a:pt x="444" y="5276"/>
                    <a:pt x="535" y="5224"/>
                  </a:cubicBezTo>
                  <a:lnTo>
                    <a:pt x="7454" y="1229"/>
                  </a:lnTo>
                  <a:cubicBezTo>
                    <a:pt x="7746" y="1059"/>
                    <a:pt x="7984" y="664"/>
                    <a:pt x="7984" y="348"/>
                  </a:cubicBezTo>
                  <a:cubicBezTo>
                    <a:pt x="7984" y="126"/>
                    <a:pt x="7869" y="1"/>
                    <a:pt x="7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41" name="Google Shape;1054;p31">
              <a:extLst>
                <a:ext uri="{FF2B5EF4-FFF2-40B4-BE49-F238E27FC236}">
                  <a16:creationId xmlns:a16="http://schemas.microsoft.com/office/drawing/2014/main" id="{A9B0940C-0B1E-4063-8AF8-36268F339421}"/>
                </a:ext>
              </a:extLst>
            </p:cNvPr>
            <p:cNvSpPr/>
            <p:nvPr/>
          </p:nvSpPr>
          <p:spPr>
            <a:xfrm>
              <a:off x="1963925" y="3864025"/>
              <a:ext cx="25025" cy="36225"/>
            </a:xfrm>
            <a:custGeom>
              <a:avLst/>
              <a:gdLst/>
              <a:ahLst/>
              <a:cxnLst/>
              <a:rect l="l" t="t" r="r" b="b"/>
              <a:pathLst>
                <a:path w="1001" h="1449" extrusionOk="0">
                  <a:moveTo>
                    <a:pt x="824" y="0"/>
                  </a:moveTo>
                  <a:cubicBezTo>
                    <a:pt x="781" y="0"/>
                    <a:pt x="733" y="14"/>
                    <a:pt x="681" y="44"/>
                  </a:cubicBezTo>
                  <a:lnTo>
                    <a:pt x="321" y="251"/>
                  </a:lnTo>
                  <a:cubicBezTo>
                    <a:pt x="144" y="353"/>
                    <a:pt x="1" y="601"/>
                    <a:pt x="1" y="805"/>
                  </a:cubicBezTo>
                  <a:lnTo>
                    <a:pt x="1" y="1221"/>
                  </a:lnTo>
                  <a:cubicBezTo>
                    <a:pt x="1" y="1365"/>
                    <a:pt x="72" y="1448"/>
                    <a:pt x="177" y="1448"/>
                  </a:cubicBezTo>
                  <a:cubicBezTo>
                    <a:pt x="220" y="1448"/>
                    <a:pt x="269" y="1434"/>
                    <a:pt x="321" y="1404"/>
                  </a:cubicBezTo>
                  <a:lnTo>
                    <a:pt x="681" y="1197"/>
                  </a:lnTo>
                  <a:cubicBezTo>
                    <a:pt x="858" y="1095"/>
                    <a:pt x="1000" y="846"/>
                    <a:pt x="1000" y="642"/>
                  </a:cubicBezTo>
                  <a:lnTo>
                    <a:pt x="1000" y="228"/>
                  </a:lnTo>
                  <a:cubicBezTo>
                    <a:pt x="1000" y="83"/>
                    <a:pt x="929" y="0"/>
                    <a:pt x="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42" name="Google Shape;1055;p31">
              <a:extLst>
                <a:ext uri="{FF2B5EF4-FFF2-40B4-BE49-F238E27FC236}">
                  <a16:creationId xmlns:a16="http://schemas.microsoft.com/office/drawing/2014/main" id="{6228A410-2DAB-47F5-B284-3A71341250DA}"/>
                </a:ext>
              </a:extLst>
            </p:cNvPr>
            <p:cNvSpPr/>
            <p:nvPr/>
          </p:nvSpPr>
          <p:spPr>
            <a:xfrm>
              <a:off x="2013825" y="3765450"/>
              <a:ext cx="149725" cy="103725"/>
            </a:xfrm>
            <a:custGeom>
              <a:avLst/>
              <a:gdLst/>
              <a:ahLst/>
              <a:cxnLst/>
              <a:rect l="l" t="t" r="r" b="b"/>
              <a:pathLst>
                <a:path w="5989" h="4149" extrusionOk="0">
                  <a:moveTo>
                    <a:pt x="5706" y="0"/>
                  </a:moveTo>
                  <a:cubicBezTo>
                    <a:pt x="5632" y="0"/>
                    <a:pt x="5547" y="25"/>
                    <a:pt x="5458" y="77"/>
                  </a:cubicBezTo>
                  <a:lnTo>
                    <a:pt x="534" y="2920"/>
                  </a:lnTo>
                  <a:cubicBezTo>
                    <a:pt x="239" y="3089"/>
                    <a:pt x="1" y="3484"/>
                    <a:pt x="1" y="3803"/>
                  </a:cubicBezTo>
                  <a:cubicBezTo>
                    <a:pt x="1" y="4023"/>
                    <a:pt x="115" y="4149"/>
                    <a:pt x="284" y="4149"/>
                  </a:cubicBezTo>
                  <a:cubicBezTo>
                    <a:pt x="358" y="4149"/>
                    <a:pt x="444" y="4124"/>
                    <a:pt x="534" y="4072"/>
                  </a:cubicBezTo>
                  <a:lnTo>
                    <a:pt x="5458" y="1230"/>
                  </a:lnTo>
                  <a:cubicBezTo>
                    <a:pt x="5750" y="1060"/>
                    <a:pt x="5988" y="665"/>
                    <a:pt x="5988" y="346"/>
                  </a:cubicBezTo>
                  <a:cubicBezTo>
                    <a:pt x="5988" y="127"/>
                    <a:pt x="5873" y="0"/>
                    <a:pt x="57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43" name="Google Shape;1056;p31">
              <a:extLst>
                <a:ext uri="{FF2B5EF4-FFF2-40B4-BE49-F238E27FC236}">
                  <a16:creationId xmlns:a16="http://schemas.microsoft.com/office/drawing/2014/main" id="{443DE7E0-7E33-4A59-A3F3-10EEB76F1BA4}"/>
                </a:ext>
              </a:extLst>
            </p:cNvPr>
            <p:cNvSpPr/>
            <p:nvPr/>
          </p:nvSpPr>
          <p:spPr>
            <a:xfrm>
              <a:off x="1963925" y="3921650"/>
              <a:ext cx="25025" cy="36225"/>
            </a:xfrm>
            <a:custGeom>
              <a:avLst/>
              <a:gdLst/>
              <a:ahLst/>
              <a:cxnLst/>
              <a:rect l="l" t="t" r="r" b="b"/>
              <a:pathLst>
                <a:path w="1001" h="1449" extrusionOk="0">
                  <a:moveTo>
                    <a:pt x="823" y="1"/>
                  </a:moveTo>
                  <a:cubicBezTo>
                    <a:pt x="780" y="1"/>
                    <a:pt x="732" y="15"/>
                    <a:pt x="681" y="44"/>
                  </a:cubicBezTo>
                  <a:lnTo>
                    <a:pt x="321" y="251"/>
                  </a:lnTo>
                  <a:cubicBezTo>
                    <a:pt x="144" y="353"/>
                    <a:pt x="1" y="601"/>
                    <a:pt x="1" y="805"/>
                  </a:cubicBezTo>
                  <a:lnTo>
                    <a:pt x="1" y="1221"/>
                  </a:lnTo>
                  <a:cubicBezTo>
                    <a:pt x="1" y="1365"/>
                    <a:pt x="72" y="1448"/>
                    <a:pt x="177" y="1448"/>
                  </a:cubicBezTo>
                  <a:cubicBezTo>
                    <a:pt x="220" y="1448"/>
                    <a:pt x="269" y="1434"/>
                    <a:pt x="321" y="1404"/>
                  </a:cubicBezTo>
                  <a:lnTo>
                    <a:pt x="681" y="1197"/>
                  </a:lnTo>
                  <a:cubicBezTo>
                    <a:pt x="858" y="1095"/>
                    <a:pt x="1000" y="850"/>
                    <a:pt x="1000" y="646"/>
                  </a:cubicBezTo>
                  <a:lnTo>
                    <a:pt x="1000" y="228"/>
                  </a:lnTo>
                  <a:cubicBezTo>
                    <a:pt x="1000" y="85"/>
                    <a:pt x="928" y="1"/>
                    <a:pt x="8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44" name="Google Shape;1057;p31">
              <a:extLst>
                <a:ext uri="{FF2B5EF4-FFF2-40B4-BE49-F238E27FC236}">
                  <a16:creationId xmlns:a16="http://schemas.microsoft.com/office/drawing/2014/main" id="{461BE8BE-7227-448A-9B1E-0D834EA24F30}"/>
                </a:ext>
              </a:extLst>
            </p:cNvPr>
            <p:cNvSpPr/>
            <p:nvPr/>
          </p:nvSpPr>
          <p:spPr>
            <a:xfrm>
              <a:off x="2013825" y="3823150"/>
              <a:ext cx="149725" cy="103675"/>
            </a:xfrm>
            <a:custGeom>
              <a:avLst/>
              <a:gdLst/>
              <a:ahLst/>
              <a:cxnLst/>
              <a:rect l="l" t="t" r="r" b="b"/>
              <a:pathLst>
                <a:path w="5989" h="4147" extrusionOk="0">
                  <a:moveTo>
                    <a:pt x="5708" y="0"/>
                  </a:moveTo>
                  <a:cubicBezTo>
                    <a:pt x="5633" y="0"/>
                    <a:pt x="5548" y="25"/>
                    <a:pt x="5458" y="78"/>
                  </a:cubicBezTo>
                  <a:lnTo>
                    <a:pt x="534" y="2917"/>
                  </a:lnTo>
                  <a:cubicBezTo>
                    <a:pt x="239" y="3087"/>
                    <a:pt x="1" y="3485"/>
                    <a:pt x="1" y="3801"/>
                  </a:cubicBezTo>
                  <a:cubicBezTo>
                    <a:pt x="1" y="4022"/>
                    <a:pt x="114" y="4147"/>
                    <a:pt x="282" y="4147"/>
                  </a:cubicBezTo>
                  <a:cubicBezTo>
                    <a:pt x="357" y="4147"/>
                    <a:pt x="443" y="4122"/>
                    <a:pt x="534" y="4069"/>
                  </a:cubicBezTo>
                  <a:lnTo>
                    <a:pt x="5458" y="1227"/>
                  </a:lnTo>
                  <a:cubicBezTo>
                    <a:pt x="5750" y="1061"/>
                    <a:pt x="5988" y="662"/>
                    <a:pt x="5988" y="347"/>
                  </a:cubicBezTo>
                  <a:cubicBezTo>
                    <a:pt x="5988" y="126"/>
                    <a:pt x="5874" y="0"/>
                    <a:pt x="57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45" name="Google Shape;1058;p31">
              <a:extLst>
                <a:ext uri="{FF2B5EF4-FFF2-40B4-BE49-F238E27FC236}">
                  <a16:creationId xmlns:a16="http://schemas.microsoft.com/office/drawing/2014/main" id="{F0B7EADC-7DEA-46B3-A6F8-F622371EDB9D}"/>
                </a:ext>
              </a:extLst>
            </p:cNvPr>
            <p:cNvSpPr/>
            <p:nvPr/>
          </p:nvSpPr>
          <p:spPr>
            <a:xfrm>
              <a:off x="1963925" y="3979275"/>
              <a:ext cx="25025" cy="36150"/>
            </a:xfrm>
            <a:custGeom>
              <a:avLst/>
              <a:gdLst/>
              <a:ahLst/>
              <a:cxnLst/>
              <a:rect l="l" t="t" r="r" b="b"/>
              <a:pathLst>
                <a:path w="1001" h="1446" extrusionOk="0">
                  <a:moveTo>
                    <a:pt x="824" y="0"/>
                  </a:moveTo>
                  <a:cubicBezTo>
                    <a:pt x="781" y="0"/>
                    <a:pt x="733" y="14"/>
                    <a:pt x="681" y="44"/>
                  </a:cubicBezTo>
                  <a:lnTo>
                    <a:pt x="321" y="251"/>
                  </a:lnTo>
                  <a:cubicBezTo>
                    <a:pt x="144" y="353"/>
                    <a:pt x="1" y="598"/>
                    <a:pt x="1" y="802"/>
                  </a:cubicBezTo>
                  <a:lnTo>
                    <a:pt x="1" y="1218"/>
                  </a:lnTo>
                  <a:cubicBezTo>
                    <a:pt x="1" y="1362"/>
                    <a:pt x="72" y="1445"/>
                    <a:pt x="177" y="1445"/>
                  </a:cubicBezTo>
                  <a:cubicBezTo>
                    <a:pt x="220" y="1445"/>
                    <a:pt x="269" y="1431"/>
                    <a:pt x="321" y="1401"/>
                  </a:cubicBezTo>
                  <a:lnTo>
                    <a:pt x="681" y="1193"/>
                  </a:lnTo>
                  <a:cubicBezTo>
                    <a:pt x="858" y="1091"/>
                    <a:pt x="1000" y="846"/>
                    <a:pt x="1000" y="642"/>
                  </a:cubicBezTo>
                  <a:lnTo>
                    <a:pt x="1000" y="228"/>
                  </a:lnTo>
                  <a:cubicBezTo>
                    <a:pt x="1000" y="83"/>
                    <a:pt x="929" y="0"/>
                    <a:pt x="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46" name="Google Shape;1059;p31">
              <a:extLst>
                <a:ext uri="{FF2B5EF4-FFF2-40B4-BE49-F238E27FC236}">
                  <a16:creationId xmlns:a16="http://schemas.microsoft.com/office/drawing/2014/main" id="{CC4E2124-87F3-4270-989F-528F8CDDFA36}"/>
                </a:ext>
              </a:extLst>
            </p:cNvPr>
            <p:cNvSpPr/>
            <p:nvPr/>
          </p:nvSpPr>
          <p:spPr>
            <a:xfrm>
              <a:off x="2013825" y="3880675"/>
              <a:ext cx="149725" cy="103725"/>
            </a:xfrm>
            <a:custGeom>
              <a:avLst/>
              <a:gdLst/>
              <a:ahLst/>
              <a:cxnLst/>
              <a:rect l="l" t="t" r="r" b="b"/>
              <a:pathLst>
                <a:path w="5989" h="4149" extrusionOk="0">
                  <a:moveTo>
                    <a:pt x="5707" y="1"/>
                  </a:moveTo>
                  <a:cubicBezTo>
                    <a:pt x="5633" y="1"/>
                    <a:pt x="5548" y="26"/>
                    <a:pt x="5458" y="78"/>
                  </a:cubicBezTo>
                  <a:lnTo>
                    <a:pt x="534" y="2921"/>
                  </a:lnTo>
                  <a:cubicBezTo>
                    <a:pt x="239" y="3087"/>
                    <a:pt x="1" y="3485"/>
                    <a:pt x="1" y="3801"/>
                  </a:cubicBezTo>
                  <a:cubicBezTo>
                    <a:pt x="1" y="4023"/>
                    <a:pt x="115" y="4148"/>
                    <a:pt x="284" y="4148"/>
                  </a:cubicBezTo>
                  <a:cubicBezTo>
                    <a:pt x="359" y="4148"/>
                    <a:pt x="444" y="4124"/>
                    <a:pt x="534" y="4073"/>
                  </a:cubicBezTo>
                  <a:lnTo>
                    <a:pt x="5458" y="1231"/>
                  </a:lnTo>
                  <a:cubicBezTo>
                    <a:pt x="5750" y="1061"/>
                    <a:pt x="5988" y="663"/>
                    <a:pt x="5988" y="347"/>
                  </a:cubicBezTo>
                  <a:cubicBezTo>
                    <a:pt x="5988" y="126"/>
                    <a:pt x="5874" y="1"/>
                    <a:pt x="57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47" name="Google Shape;1060;p31">
              <a:extLst>
                <a:ext uri="{FF2B5EF4-FFF2-40B4-BE49-F238E27FC236}">
                  <a16:creationId xmlns:a16="http://schemas.microsoft.com/office/drawing/2014/main" id="{14DDD5CA-3639-49F9-A8BD-5A312DC28746}"/>
                </a:ext>
              </a:extLst>
            </p:cNvPr>
            <p:cNvSpPr/>
            <p:nvPr/>
          </p:nvSpPr>
          <p:spPr>
            <a:xfrm>
              <a:off x="1963925" y="4036775"/>
              <a:ext cx="25025" cy="36150"/>
            </a:xfrm>
            <a:custGeom>
              <a:avLst/>
              <a:gdLst/>
              <a:ahLst/>
              <a:cxnLst/>
              <a:rect l="l" t="t" r="r" b="b"/>
              <a:pathLst>
                <a:path w="1001" h="1446" extrusionOk="0">
                  <a:moveTo>
                    <a:pt x="822" y="1"/>
                  </a:moveTo>
                  <a:cubicBezTo>
                    <a:pt x="780" y="1"/>
                    <a:pt x="732" y="14"/>
                    <a:pt x="681" y="43"/>
                  </a:cubicBezTo>
                  <a:lnTo>
                    <a:pt x="321" y="253"/>
                  </a:lnTo>
                  <a:cubicBezTo>
                    <a:pt x="144" y="352"/>
                    <a:pt x="1" y="600"/>
                    <a:pt x="1" y="804"/>
                  </a:cubicBezTo>
                  <a:lnTo>
                    <a:pt x="1" y="1219"/>
                  </a:lnTo>
                  <a:cubicBezTo>
                    <a:pt x="1" y="1363"/>
                    <a:pt x="72" y="1446"/>
                    <a:pt x="177" y="1446"/>
                  </a:cubicBezTo>
                  <a:cubicBezTo>
                    <a:pt x="220" y="1446"/>
                    <a:pt x="269" y="1432"/>
                    <a:pt x="321" y="1402"/>
                  </a:cubicBezTo>
                  <a:lnTo>
                    <a:pt x="681" y="1195"/>
                  </a:lnTo>
                  <a:cubicBezTo>
                    <a:pt x="858" y="1093"/>
                    <a:pt x="1000" y="848"/>
                    <a:pt x="1000" y="644"/>
                  </a:cubicBezTo>
                  <a:lnTo>
                    <a:pt x="1000" y="230"/>
                  </a:lnTo>
                  <a:cubicBezTo>
                    <a:pt x="1000" y="84"/>
                    <a:pt x="928" y="1"/>
                    <a:pt x="8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48" name="Google Shape;1061;p31">
              <a:extLst>
                <a:ext uri="{FF2B5EF4-FFF2-40B4-BE49-F238E27FC236}">
                  <a16:creationId xmlns:a16="http://schemas.microsoft.com/office/drawing/2014/main" id="{11EABEC4-5BD6-4C4B-A66C-72F1B26BEF85}"/>
                </a:ext>
              </a:extLst>
            </p:cNvPr>
            <p:cNvSpPr/>
            <p:nvPr/>
          </p:nvSpPr>
          <p:spPr>
            <a:xfrm>
              <a:off x="2013825" y="3938225"/>
              <a:ext cx="149725" cy="103675"/>
            </a:xfrm>
            <a:custGeom>
              <a:avLst/>
              <a:gdLst/>
              <a:ahLst/>
              <a:cxnLst/>
              <a:rect l="l" t="t" r="r" b="b"/>
              <a:pathLst>
                <a:path w="5989" h="4147" extrusionOk="0">
                  <a:moveTo>
                    <a:pt x="5707" y="1"/>
                  </a:moveTo>
                  <a:cubicBezTo>
                    <a:pt x="5633" y="1"/>
                    <a:pt x="5548" y="26"/>
                    <a:pt x="5458" y="78"/>
                  </a:cubicBezTo>
                  <a:lnTo>
                    <a:pt x="534" y="2921"/>
                  </a:lnTo>
                  <a:cubicBezTo>
                    <a:pt x="239" y="3087"/>
                    <a:pt x="1" y="3485"/>
                    <a:pt x="1" y="3801"/>
                  </a:cubicBezTo>
                  <a:cubicBezTo>
                    <a:pt x="1" y="4022"/>
                    <a:pt x="115" y="4147"/>
                    <a:pt x="283" y="4147"/>
                  </a:cubicBezTo>
                  <a:cubicBezTo>
                    <a:pt x="357" y="4147"/>
                    <a:pt x="443" y="4122"/>
                    <a:pt x="534" y="4070"/>
                  </a:cubicBezTo>
                  <a:lnTo>
                    <a:pt x="5458" y="1231"/>
                  </a:lnTo>
                  <a:cubicBezTo>
                    <a:pt x="5750" y="1060"/>
                    <a:pt x="5988" y="663"/>
                    <a:pt x="5988" y="346"/>
                  </a:cubicBezTo>
                  <a:cubicBezTo>
                    <a:pt x="5988" y="126"/>
                    <a:pt x="5874" y="1"/>
                    <a:pt x="57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49" name="Google Shape;1062;p31">
              <a:extLst>
                <a:ext uri="{FF2B5EF4-FFF2-40B4-BE49-F238E27FC236}">
                  <a16:creationId xmlns:a16="http://schemas.microsoft.com/office/drawing/2014/main" id="{D3E573E7-926F-4CAC-9218-88F2BB9C0E4F}"/>
                </a:ext>
              </a:extLst>
            </p:cNvPr>
            <p:cNvSpPr/>
            <p:nvPr/>
          </p:nvSpPr>
          <p:spPr>
            <a:xfrm>
              <a:off x="2862925" y="2972975"/>
              <a:ext cx="374150" cy="249225"/>
            </a:xfrm>
            <a:custGeom>
              <a:avLst/>
              <a:gdLst/>
              <a:ahLst/>
              <a:cxnLst/>
              <a:rect l="l" t="t" r="r" b="b"/>
              <a:pathLst>
                <a:path w="14966" h="9969" extrusionOk="0">
                  <a:moveTo>
                    <a:pt x="14669" y="1"/>
                  </a:moveTo>
                  <a:cubicBezTo>
                    <a:pt x="14598" y="1"/>
                    <a:pt x="14518" y="24"/>
                    <a:pt x="14433" y="73"/>
                  </a:cubicBezTo>
                  <a:lnTo>
                    <a:pt x="531" y="8100"/>
                  </a:lnTo>
                  <a:cubicBezTo>
                    <a:pt x="239" y="8270"/>
                    <a:pt x="1" y="8681"/>
                    <a:pt x="1" y="9021"/>
                  </a:cubicBezTo>
                  <a:lnTo>
                    <a:pt x="1" y="9589"/>
                  </a:lnTo>
                  <a:cubicBezTo>
                    <a:pt x="1" y="9830"/>
                    <a:pt x="120" y="9968"/>
                    <a:pt x="294" y="9968"/>
                  </a:cubicBezTo>
                  <a:cubicBezTo>
                    <a:pt x="365" y="9968"/>
                    <a:pt x="446" y="9945"/>
                    <a:pt x="531" y="9895"/>
                  </a:cubicBezTo>
                  <a:lnTo>
                    <a:pt x="14433" y="1804"/>
                  </a:lnTo>
                  <a:cubicBezTo>
                    <a:pt x="14729" y="1634"/>
                    <a:pt x="14964" y="1219"/>
                    <a:pt x="14964" y="882"/>
                  </a:cubicBezTo>
                  <a:lnTo>
                    <a:pt x="14964" y="382"/>
                  </a:lnTo>
                  <a:cubicBezTo>
                    <a:pt x="14966" y="141"/>
                    <a:pt x="14844" y="1"/>
                    <a:pt x="14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50" name="Google Shape;1063;p31">
              <a:extLst>
                <a:ext uri="{FF2B5EF4-FFF2-40B4-BE49-F238E27FC236}">
                  <a16:creationId xmlns:a16="http://schemas.microsoft.com/office/drawing/2014/main" id="{EAECE6A1-4F78-4533-A777-C888A0143537}"/>
                </a:ext>
              </a:extLst>
            </p:cNvPr>
            <p:cNvSpPr/>
            <p:nvPr/>
          </p:nvSpPr>
          <p:spPr>
            <a:xfrm>
              <a:off x="2862925" y="3030475"/>
              <a:ext cx="424000" cy="262125"/>
            </a:xfrm>
            <a:custGeom>
              <a:avLst/>
              <a:gdLst/>
              <a:ahLst/>
              <a:cxnLst/>
              <a:rect l="l" t="t" r="r" b="b"/>
              <a:pathLst>
                <a:path w="16960" h="10485" extrusionOk="0">
                  <a:moveTo>
                    <a:pt x="16678" y="1"/>
                  </a:moveTo>
                  <a:cubicBezTo>
                    <a:pt x="16604" y="1"/>
                    <a:pt x="16519" y="26"/>
                    <a:pt x="16429" y="78"/>
                  </a:cubicBezTo>
                  <a:lnTo>
                    <a:pt x="531" y="9257"/>
                  </a:lnTo>
                  <a:cubicBezTo>
                    <a:pt x="239" y="9424"/>
                    <a:pt x="1" y="9822"/>
                    <a:pt x="1" y="10138"/>
                  </a:cubicBezTo>
                  <a:cubicBezTo>
                    <a:pt x="1" y="10359"/>
                    <a:pt x="115" y="10484"/>
                    <a:pt x="282" y="10484"/>
                  </a:cubicBezTo>
                  <a:cubicBezTo>
                    <a:pt x="356" y="10484"/>
                    <a:pt x="441" y="10459"/>
                    <a:pt x="531" y="10407"/>
                  </a:cubicBezTo>
                  <a:lnTo>
                    <a:pt x="16429" y="1231"/>
                  </a:lnTo>
                  <a:cubicBezTo>
                    <a:pt x="16721" y="1060"/>
                    <a:pt x="16959" y="666"/>
                    <a:pt x="16959" y="346"/>
                  </a:cubicBezTo>
                  <a:cubicBezTo>
                    <a:pt x="16959" y="126"/>
                    <a:pt x="16845" y="1"/>
                    <a:pt x="166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51" name="Google Shape;1064;p31">
              <a:extLst>
                <a:ext uri="{FF2B5EF4-FFF2-40B4-BE49-F238E27FC236}">
                  <a16:creationId xmlns:a16="http://schemas.microsoft.com/office/drawing/2014/main" id="{2589B839-B53A-408D-AA4E-F20F2EEB433B}"/>
                </a:ext>
              </a:extLst>
            </p:cNvPr>
            <p:cNvSpPr/>
            <p:nvPr/>
          </p:nvSpPr>
          <p:spPr>
            <a:xfrm>
              <a:off x="2862925" y="3088050"/>
              <a:ext cx="424000" cy="262125"/>
            </a:xfrm>
            <a:custGeom>
              <a:avLst/>
              <a:gdLst/>
              <a:ahLst/>
              <a:cxnLst/>
              <a:rect l="l" t="t" r="r" b="b"/>
              <a:pathLst>
                <a:path w="16960" h="10485" extrusionOk="0">
                  <a:moveTo>
                    <a:pt x="16677" y="0"/>
                  </a:moveTo>
                  <a:cubicBezTo>
                    <a:pt x="16603" y="0"/>
                    <a:pt x="16518" y="25"/>
                    <a:pt x="16429" y="77"/>
                  </a:cubicBezTo>
                  <a:lnTo>
                    <a:pt x="531" y="9256"/>
                  </a:lnTo>
                  <a:cubicBezTo>
                    <a:pt x="239" y="9426"/>
                    <a:pt x="1" y="9821"/>
                    <a:pt x="1" y="10137"/>
                  </a:cubicBezTo>
                  <a:cubicBezTo>
                    <a:pt x="1" y="10359"/>
                    <a:pt x="116" y="10484"/>
                    <a:pt x="284" y="10484"/>
                  </a:cubicBezTo>
                  <a:cubicBezTo>
                    <a:pt x="358" y="10484"/>
                    <a:pt x="442" y="10460"/>
                    <a:pt x="531" y="10409"/>
                  </a:cubicBezTo>
                  <a:lnTo>
                    <a:pt x="16429" y="1230"/>
                  </a:lnTo>
                  <a:cubicBezTo>
                    <a:pt x="16721" y="1059"/>
                    <a:pt x="16959" y="665"/>
                    <a:pt x="16959" y="345"/>
                  </a:cubicBezTo>
                  <a:cubicBezTo>
                    <a:pt x="16959" y="126"/>
                    <a:pt x="16845" y="0"/>
                    <a:pt x="166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52" name="Google Shape;1065;p31">
              <a:extLst>
                <a:ext uri="{FF2B5EF4-FFF2-40B4-BE49-F238E27FC236}">
                  <a16:creationId xmlns:a16="http://schemas.microsoft.com/office/drawing/2014/main" id="{57A4D4A8-63F9-41C5-AFF5-02B973987C93}"/>
                </a:ext>
              </a:extLst>
            </p:cNvPr>
            <p:cNvSpPr/>
            <p:nvPr/>
          </p:nvSpPr>
          <p:spPr>
            <a:xfrm>
              <a:off x="2862925" y="3145625"/>
              <a:ext cx="424000" cy="262125"/>
            </a:xfrm>
            <a:custGeom>
              <a:avLst/>
              <a:gdLst/>
              <a:ahLst/>
              <a:cxnLst/>
              <a:rect l="l" t="t" r="r" b="b"/>
              <a:pathLst>
                <a:path w="16960" h="10485" extrusionOk="0">
                  <a:moveTo>
                    <a:pt x="16676" y="1"/>
                  </a:moveTo>
                  <a:cubicBezTo>
                    <a:pt x="16602" y="1"/>
                    <a:pt x="16518" y="25"/>
                    <a:pt x="16429" y="76"/>
                  </a:cubicBezTo>
                  <a:lnTo>
                    <a:pt x="531" y="9255"/>
                  </a:lnTo>
                  <a:cubicBezTo>
                    <a:pt x="239" y="9425"/>
                    <a:pt x="1" y="9820"/>
                    <a:pt x="1" y="10139"/>
                  </a:cubicBezTo>
                  <a:cubicBezTo>
                    <a:pt x="1" y="10358"/>
                    <a:pt x="115" y="10484"/>
                    <a:pt x="283" y="10484"/>
                  </a:cubicBezTo>
                  <a:cubicBezTo>
                    <a:pt x="357" y="10484"/>
                    <a:pt x="441" y="10460"/>
                    <a:pt x="531" y="10407"/>
                  </a:cubicBezTo>
                  <a:lnTo>
                    <a:pt x="16429" y="1228"/>
                  </a:lnTo>
                  <a:cubicBezTo>
                    <a:pt x="16721" y="1058"/>
                    <a:pt x="16959" y="664"/>
                    <a:pt x="16959" y="347"/>
                  </a:cubicBezTo>
                  <a:cubicBezTo>
                    <a:pt x="16959" y="126"/>
                    <a:pt x="16844" y="1"/>
                    <a:pt x="166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53" name="Google Shape;1066;p31">
              <a:extLst>
                <a:ext uri="{FF2B5EF4-FFF2-40B4-BE49-F238E27FC236}">
                  <a16:creationId xmlns:a16="http://schemas.microsoft.com/office/drawing/2014/main" id="{6163D0B4-D07F-43B2-A44F-18A4A3F3C641}"/>
                </a:ext>
              </a:extLst>
            </p:cNvPr>
            <p:cNvSpPr/>
            <p:nvPr/>
          </p:nvSpPr>
          <p:spPr>
            <a:xfrm>
              <a:off x="2862925" y="3203200"/>
              <a:ext cx="424000" cy="262100"/>
            </a:xfrm>
            <a:custGeom>
              <a:avLst/>
              <a:gdLst/>
              <a:ahLst/>
              <a:cxnLst/>
              <a:rect l="l" t="t" r="r" b="b"/>
              <a:pathLst>
                <a:path w="16960" h="10484" extrusionOk="0">
                  <a:moveTo>
                    <a:pt x="16679" y="0"/>
                  </a:moveTo>
                  <a:cubicBezTo>
                    <a:pt x="16604" y="0"/>
                    <a:pt x="16519" y="25"/>
                    <a:pt x="16429" y="78"/>
                  </a:cubicBezTo>
                  <a:lnTo>
                    <a:pt x="531" y="9254"/>
                  </a:lnTo>
                  <a:cubicBezTo>
                    <a:pt x="239" y="9424"/>
                    <a:pt x="1" y="9818"/>
                    <a:pt x="1" y="10138"/>
                  </a:cubicBezTo>
                  <a:cubicBezTo>
                    <a:pt x="1" y="10359"/>
                    <a:pt x="114" y="10484"/>
                    <a:pt x="281" y="10484"/>
                  </a:cubicBezTo>
                  <a:cubicBezTo>
                    <a:pt x="356" y="10484"/>
                    <a:pt x="441" y="10459"/>
                    <a:pt x="531" y="10406"/>
                  </a:cubicBezTo>
                  <a:lnTo>
                    <a:pt x="16429" y="1230"/>
                  </a:lnTo>
                  <a:cubicBezTo>
                    <a:pt x="16721" y="1060"/>
                    <a:pt x="16959" y="663"/>
                    <a:pt x="16959" y="346"/>
                  </a:cubicBezTo>
                  <a:cubicBezTo>
                    <a:pt x="16959" y="125"/>
                    <a:pt x="16846" y="0"/>
                    <a:pt x="16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54" name="Google Shape;1067;p31">
              <a:extLst>
                <a:ext uri="{FF2B5EF4-FFF2-40B4-BE49-F238E27FC236}">
                  <a16:creationId xmlns:a16="http://schemas.microsoft.com/office/drawing/2014/main" id="{C9316228-C52C-4E0A-86FA-1597A97661C1}"/>
                </a:ext>
              </a:extLst>
            </p:cNvPr>
            <p:cNvSpPr/>
            <p:nvPr/>
          </p:nvSpPr>
          <p:spPr>
            <a:xfrm>
              <a:off x="2862925" y="3260750"/>
              <a:ext cx="424000" cy="262100"/>
            </a:xfrm>
            <a:custGeom>
              <a:avLst/>
              <a:gdLst/>
              <a:ahLst/>
              <a:cxnLst/>
              <a:rect l="l" t="t" r="r" b="b"/>
              <a:pathLst>
                <a:path w="16960" h="10484" extrusionOk="0">
                  <a:moveTo>
                    <a:pt x="16677" y="0"/>
                  </a:moveTo>
                  <a:cubicBezTo>
                    <a:pt x="16603" y="0"/>
                    <a:pt x="16519" y="25"/>
                    <a:pt x="16429" y="77"/>
                  </a:cubicBezTo>
                  <a:lnTo>
                    <a:pt x="531" y="9257"/>
                  </a:lnTo>
                  <a:cubicBezTo>
                    <a:pt x="239" y="9423"/>
                    <a:pt x="1" y="9821"/>
                    <a:pt x="1" y="10137"/>
                  </a:cubicBezTo>
                  <a:cubicBezTo>
                    <a:pt x="1" y="10358"/>
                    <a:pt x="114" y="10483"/>
                    <a:pt x="281" y="10483"/>
                  </a:cubicBezTo>
                  <a:cubicBezTo>
                    <a:pt x="356" y="10483"/>
                    <a:pt x="441" y="10458"/>
                    <a:pt x="531" y="10406"/>
                  </a:cubicBezTo>
                  <a:lnTo>
                    <a:pt x="16429" y="1230"/>
                  </a:lnTo>
                  <a:cubicBezTo>
                    <a:pt x="16721" y="1060"/>
                    <a:pt x="16959" y="666"/>
                    <a:pt x="16959" y="346"/>
                  </a:cubicBezTo>
                  <a:cubicBezTo>
                    <a:pt x="16959" y="127"/>
                    <a:pt x="16845" y="0"/>
                    <a:pt x="166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55" name="Google Shape;1068;p31">
              <a:extLst>
                <a:ext uri="{FF2B5EF4-FFF2-40B4-BE49-F238E27FC236}">
                  <a16:creationId xmlns:a16="http://schemas.microsoft.com/office/drawing/2014/main" id="{3F671906-C666-40EA-ABD1-00D459C07417}"/>
                </a:ext>
              </a:extLst>
            </p:cNvPr>
            <p:cNvSpPr/>
            <p:nvPr/>
          </p:nvSpPr>
          <p:spPr>
            <a:xfrm>
              <a:off x="2862925" y="3318300"/>
              <a:ext cx="424000" cy="262150"/>
            </a:xfrm>
            <a:custGeom>
              <a:avLst/>
              <a:gdLst/>
              <a:ahLst/>
              <a:cxnLst/>
              <a:rect l="l" t="t" r="r" b="b"/>
              <a:pathLst>
                <a:path w="16960" h="10486" extrusionOk="0">
                  <a:moveTo>
                    <a:pt x="16677" y="0"/>
                  </a:moveTo>
                  <a:cubicBezTo>
                    <a:pt x="16603" y="0"/>
                    <a:pt x="16519" y="25"/>
                    <a:pt x="16429" y="77"/>
                  </a:cubicBezTo>
                  <a:lnTo>
                    <a:pt x="531" y="9257"/>
                  </a:lnTo>
                  <a:cubicBezTo>
                    <a:pt x="239" y="9426"/>
                    <a:pt x="1" y="9821"/>
                    <a:pt x="1" y="10140"/>
                  </a:cubicBezTo>
                  <a:cubicBezTo>
                    <a:pt x="1" y="10359"/>
                    <a:pt x="115" y="10485"/>
                    <a:pt x="283" y="10485"/>
                  </a:cubicBezTo>
                  <a:cubicBezTo>
                    <a:pt x="357" y="10485"/>
                    <a:pt x="441" y="10461"/>
                    <a:pt x="531" y="10409"/>
                  </a:cubicBezTo>
                  <a:lnTo>
                    <a:pt x="16429" y="1229"/>
                  </a:lnTo>
                  <a:cubicBezTo>
                    <a:pt x="16721" y="1060"/>
                    <a:pt x="16959" y="665"/>
                    <a:pt x="16959" y="346"/>
                  </a:cubicBezTo>
                  <a:cubicBezTo>
                    <a:pt x="16959" y="126"/>
                    <a:pt x="16845" y="0"/>
                    <a:pt x="166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56" name="Google Shape;1069;p31">
              <a:extLst>
                <a:ext uri="{FF2B5EF4-FFF2-40B4-BE49-F238E27FC236}">
                  <a16:creationId xmlns:a16="http://schemas.microsoft.com/office/drawing/2014/main" id="{2BD60D63-9D35-4F32-955C-55956C45373B}"/>
                </a:ext>
              </a:extLst>
            </p:cNvPr>
            <p:cNvSpPr/>
            <p:nvPr/>
          </p:nvSpPr>
          <p:spPr>
            <a:xfrm>
              <a:off x="2862925" y="3375900"/>
              <a:ext cx="424000" cy="262100"/>
            </a:xfrm>
            <a:custGeom>
              <a:avLst/>
              <a:gdLst/>
              <a:ahLst/>
              <a:cxnLst/>
              <a:rect l="l" t="t" r="r" b="b"/>
              <a:pathLst>
                <a:path w="16960" h="10484" extrusionOk="0">
                  <a:moveTo>
                    <a:pt x="16679" y="1"/>
                  </a:moveTo>
                  <a:cubicBezTo>
                    <a:pt x="16604" y="1"/>
                    <a:pt x="16519" y="26"/>
                    <a:pt x="16429" y="78"/>
                  </a:cubicBezTo>
                  <a:lnTo>
                    <a:pt x="531" y="9254"/>
                  </a:lnTo>
                  <a:cubicBezTo>
                    <a:pt x="239" y="9424"/>
                    <a:pt x="1" y="9818"/>
                    <a:pt x="1" y="10138"/>
                  </a:cubicBezTo>
                  <a:cubicBezTo>
                    <a:pt x="1" y="10357"/>
                    <a:pt x="115" y="10483"/>
                    <a:pt x="283" y="10483"/>
                  </a:cubicBezTo>
                  <a:cubicBezTo>
                    <a:pt x="357" y="10483"/>
                    <a:pt x="441" y="10459"/>
                    <a:pt x="531" y="10407"/>
                  </a:cubicBezTo>
                  <a:lnTo>
                    <a:pt x="16429" y="1227"/>
                  </a:lnTo>
                  <a:cubicBezTo>
                    <a:pt x="16721" y="1061"/>
                    <a:pt x="16959" y="663"/>
                    <a:pt x="16959" y="347"/>
                  </a:cubicBezTo>
                  <a:cubicBezTo>
                    <a:pt x="16959" y="126"/>
                    <a:pt x="16846" y="1"/>
                    <a:pt x="166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57" name="Google Shape;1070;p31">
              <a:extLst>
                <a:ext uri="{FF2B5EF4-FFF2-40B4-BE49-F238E27FC236}">
                  <a16:creationId xmlns:a16="http://schemas.microsoft.com/office/drawing/2014/main" id="{3B420AEA-8E88-494C-B3BE-E4E56F8443F5}"/>
                </a:ext>
              </a:extLst>
            </p:cNvPr>
            <p:cNvSpPr/>
            <p:nvPr/>
          </p:nvSpPr>
          <p:spPr>
            <a:xfrm>
              <a:off x="2862925" y="3433450"/>
              <a:ext cx="424000" cy="262100"/>
            </a:xfrm>
            <a:custGeom>
              <a:avLst/>
              <a:gdLst/>
              <a:ahLst/>
              <a:cxnLst/>
              <a:rect l="l" t="t" r="r" b="b"/>
              <a:pathLst>
                <a:path w="16960" h="10484" extrusionOk="0">
                  <a:moveTo>
                    <a:pt x="16678" y="0"/>
                  </a:moveTo>
                  <a:cubicBezTo>
                    <a:pt x="16604" y="0"/>
                    <a:pt x="16519" y="25"/>
                    <a:pt x="16429" y="77"/>
                  </a:cubicBezTo>
                  <a:lnTo>
                    <a:pt x="531" y="9254"/>
                  </a:lnTo>
                  <a:cubicBezTo>
                    <a:pt x="239" y="9424"/>
                    <a:pt x="1" y="9821"/>
                    <a:pt x="1" y="10138"/>
                  </a:cubicBezTo>
                  <a:cubicBezTo>
                    <a:pt x="1" y="10359"/>
                    <a:pt x="115" y="10484"/>
                    <a:pt x="281" y="10484"/>
                  </a:cubicBezTo>
                  <a:cubicBezTo>
                    <a:pt x="356" y="10484"/>
                    <a:pt x="441" y="10459"/>
                    <a:pt x="531" y="10407"/>
                  </a:cubicBezTo>
                  <a:lnTo>
                    <a:pt x="16429" y="1230"/>
                  </a:lnTo>
                  <a:cubicBezTo>
                    <a:pt x="16721" y="1061"/>
                    <a:pt x="16959" y="662"/>
                    <a:pt x="16959" y="347"/>
                  </a:cubicBezTo>
                  <a:cubicBezTo>
                    <a:pt x="16959" y="125"/>
                    <a:pt x="16845" y="0"/>
                    <a:pt x="166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58" name="Google Shape;1071;p31">
              <a:extLst>
                <a:ext uri="{FF2B5EF4-FFF2-40B4-BE49-F238E27FC236}">
                  <a16:creationId xmlns:a16="http://schemas.microsoft.com/office/drawing/2014/main" id="{8C57BE10-B805-439D-A694-6B96C79BF81C}"/>
                </a:ext>
              </a:extLst>
            </p:cNvPr>
            <p:cNvSpPr/>
            <p:nvPr/>
          </p:nvSpPr>
          <p:spPr>
            <a:xfrm>
              <a:off x="2264300" y="3217800"/>
              <a:ext cx="548750" cy="852300"/>
            </a:xfrm>
            <a:custGeom>
              <a:avLst/>
              <a:gdLst/>
              <a:ahLst/>
              <a:cxnLst/>
              <a:rect l="l" t="t" r="r" b="b"/>
              <a:pathLst>
                <a:path w="21950" h="34092" extrusionOk="0">
                  <a:moveTo>
                    <a:pt x="21655" y="0"/>
                  </a:moveTo>
                  <a:cubicBezTo>
                    <a:pt x="21584" y="0"/>
                    <a:pt x="21504" y="23"/>
                    <a:pt x="21419" y="71"/>
                  </a:cubicBezTo>
                  <a:lnTo>
                    <a:pt x="535" y="12130"/>
                  </a:lnTo>
                  <a:cubicBezTo>
                    <a:pt x="239" y="12301"/>
                    <a:pt x="1" y="12712"/>
                    <a:pt x="1" y="13052"/>
                  </a:cubicBezTo>
                  <a:lnTo>
                    <a:pt x="1" y="33712"/>
                  </a:lnTo>
                  <a:cubicBezTo>
                    <a:pt x="1" y="33953"/>
                    <a:pt x="120" y="34092"/>
                    <a:pt x="295" y="34092"/>
                  </a:cubicBezTo>
                  <a:cubicBezTo>
                    <a:pt x="367" y="34092"/>
                    <a:pt x="449" y="34068"/>
                    <a:pt x="535" y="34018"/>
                  </a:cubicBezTo>
                  <a:lnTo>
                    <a:pt x="21419" y="21959"/>
                  </a:lnTo>
                  <a:cubicBezTo>
                    <a:pt x="21712" y="21793"/>
                    <a:pt x="21950" y="21378"/>
                    <a:pt x="21950" y="21041"/>
                  </a:cubicBezTo>
                  <a:lnTo>
                    <a:pt x="21950" y="381"/>
                  </a:lnTo>
                  <a:cubicBezTo>
                    <a:pt x="21950" y="139"/>
                    <a:pt x="21830" y="0"/>
                    <a:pt x="21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59" name="Google Shape;1072;p31">
              <a:extLst>
                <a:ext uri="{FF2B5EF4-FFF2-40B4-BE49-F238E27FC236}">
                  <a16:creationId xmlns:a16="http://schemas.microsoft.com/office/drawing/2014/main" id="{B46353B7-AB24-4D7D-A386-8513BFED154B}"/>
                </a:ext>
              </a:extLst>
            </p:cNvPr>
            <p:cNvSpPr/>
            <p:nvPr/>
          </p:nvSpPr>
          <p:spPr>
            <a:xfrm>
              <a:off x="2264300" y="3512650"/>
              <a:ext cx="548750" cy="557450"/>
            </a:xfrm>
            <a:custGeom>
              <a:avLst/>
              <a:gdLst/>
              <a:ahLst/>
              <a:cxnLst/>
              <a:rect l="l" t="t" r="r" b="b"/>
              <a:pathLst>
                <a:path w="21950" h="22298" extrusionOk="0">
                  <a:moveTo>
                    <a:pt x="16123" y="0"/>
                  </a:moveTo>
                  <a:lnTo>
                    <a:pt x="12635" y="6174"/>
                  </a:lnTo>
                  <a:lnTo>
                    <a:pt x="15086" y="9353"/>
                  </a:lnTo>
                  <a:lnTo>
                    <a:pt x="6984" y="2373"/>
                  </a:lnTo>
                  <a:lnTo>
                    <a:pt x="1" y="17492"/>
                  </a:lnTo>
                  <a:lnTo>
                    <a:pt x="1" y="21918"/>
                  </a:lnTo>
                  <a:cubicBezTo>
                    <a:pt x="1" y="22159"/>
                    <a:pt x="120" y="22298"/>
                    <a:pt x="295" y="22298"/>
                  </a:cubicBezTo>
                  <a:cubicBezTo>
                    <a:pt x="367" y="22298"/>
                    <a:pt x="449" y="22274"/>
                    <a:pt x="535" y="22224"/>
                  </a:cubicBezTo>
                  <a:lnTo>
                    <a:pt x="21419" y="10165"/>
                  </a:lnTo>
                  <a:cubicBezTo>
                    <a:pt x="21712" y="9999"/>
                    <a:pt x="21950" y="9584"/>
                    <a:pt x="21950" y="9247"/>
                  </a:cubicBezTo>
                  <a:lnTo>
                    <a:pt x="21950" y="5324"/>
                  </a:lnTo>
                  <a:lnTo>
                    <a:pt x="161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60" name="Google Shape;1073;p31">
              <a:extLst>
                <a:ext uri="{FF2B5EF4-FFF2-40B4-BE49-F238E27FC236}">
                  <a16:creationId xmlns:a16="http://schemas.microsoft.com/office/drawing/2014/main" id="{2DDE9A81-F1A6-4EE7-A247-D50BE54C5B41}"/>
                </a:ext>
              </a:extLst>
            </p:cNvPr>
            <p:cNvSpPr/>
            <p:nvPr/>
          </p:nvSpPr>
          <p:spPr>
            <a:xfrm>
              <a:off x="2649000" y="3348350"/>
              <a:ext cx="78650" cy="101575"/>
            </a:xfrm>
            <a:custGeom>
              <a:avLst/>
              <a:gdLst/>
              <a:ahLst/>
              <a:cxnLst/>
              <a:rect l="l" t="t" r="r" b="b"/>
              <a:pathLst>
                <a:path w="3146" h="4063" extrusionOk="0">
                  <a:moveTo>
                    <a:pt x="2275" y="0"/>
                  </a:moveTo>
                  <a:cubicBezTo>
                    <a:pt x="2064" y="0"/>
                    <a:pt x="1826" y="69"/>
                    <a:pt x="1575" y="214"/>
                  </a:cubicBezTo>
                  <a:cubicBezTo>
                    <a:pt x="704" y="718"/>
                    <a:pt x="1" y="1938"/>
                    <a:pt x="1" y="2941"/>
                  </a:cubicBezTo>
                  <a:cubicBezTo>
                    <a:pt x="1" y="3652"/>
                    <a:pt x="355" y="4063"/>
                    <a:pt x="871" y="4063"/>
                  </a:cubicBezTo>
                  <a:cubicBezTo>
                    <a:pt x="1083" y="4063"/>
                    <a:pt x="1322" y="3994"/>
                    <a:pt x="1575" y="3849"/>
                  </a:cubicBezTo>
                  <a:cubicBezTo>
                    <a:pt x="2441" y="3346"/>
                    <a:pt x="3145" y="2125"/>
                    <a:pt x="3145" y="1122"/>
                  </a:cubicBezTo>
                  <a:cubicBezTo>
                    <a:pt x="3145" y="411"/>
                    <a:pt x="2791" y="0"/>
                    <a:pt x="2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61" name="Google Shape;1074;p31">
              <a:extLst>
                <a:ext uri="{FF2B5EF4-FFF2-40B4-BE49-F238E27FC236}">
                  <a16:creationId xmlns:a16="http://schemas.microsoft.com/office/drawing/2014/main" id="{EB95BED6-85A2-4C7E-A28B-6764B677EEC1}"/>
                </a:ext>
              </a:extLst>
            </p:cNvPr>
            <p:cNvSpPr/>
            <p:nvPr/>
          </p:nvSpPr>
          <p:spPr>
            <a:xfrm>
              <a:off x="1915150" y="2483400"/>
              <a:ext cx="1371775" cy="953100"/>
            </a:xfrm>
            <a:custGeom>
              <a:avLst/>
              <a:gdLst/>
              <a:ahLst/>
              <a:cxnLst/>
              <a:rect l="l" t="t" r="r" b="b"/>
              <a:pathLst>
                <a:path w="54871" h="38124" extrusionOk="0">
                  <a:moveTo>
                    <a:pt x="54577" y="0"/>
                  </a:moveTo>
                  <a:cubicBezTo>
                    <a:pt x="54506" y="0"/>
                    <a:pt x="54425" y="24"/>
                    <a:pt x="54340" y="73"/>
                  </a:cubicBezTo>
                  <a:lnTo>
                    <a:pt x="531" y="31140"/>
                  </a:lnTo>
                  <a:cubicBezTo>
                    <a:pt x="238" y="31307"/>
                    <a:pt x="1" y="31722"/>
                    <a:pt x="1" y="32058"/>
                  </a:cubicBezTo>
                  <a:lnTo>
                    <a:pt x="1" y="37743"/>
                  </a:lnTo>
                  <a:cubicBezTo>
                    <a:pt x="1" y="37985"/>
                    <a:pt x="121" y="38123"/>
                    <a:pt x="295" y="38123"/>
                  </a:cubicBezTo>
                  <a:cubicBezTo>
                    <a:pt x="366" y="38123"/>
                    <a:pt x="447" y="38101"/>
                    <a:pt x="531" y="38052"/>
                  </a:cubicBezTo>
                  <a:lnTo>
                    <a:pt x="54340" y="6985"/>
                  </a:lnTo>
                  <a:cubicBezTo>
                    <a:pt x="54632" y="6815"/>
                    <a:pt x="54870" y="6404"/>
                    <a:pt x="54870" y="6064"/>
                  </a:cubicBezTo>
                  <a:lnTo>
                    <a:pt x="54870" y="379"/>
                  </a:lnTo>
                  <a:cubicBezTo>
                    <a:pt x="54870" y="139"/>
                    <a:pt x="54751" y="0"/>
                    <a:pt x="545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62" name="Google Shape;1075;p31">
              <a:extLst>
                <a:ext uri="{FF2B5EF4-FFF2-40B4-BE49-F238E27FC236}">
                  <a16:creationId xmlns:a16="http://schemas.microsoft.com/office/drawing/2014/main" id="{247A9398-0556-4C3C-A815-B87C67537860}"/>
                </a:ext>
              </a:extLst>
            </p:cNvPr>
            <p:cNvSpPr/>
            <p:nvPr/>
          </p:nvSpPr>
          <p:spPr>
            <a:xfrm>
              <a:off x="2788050" y="2599950"/>
              <a:ext cx="399150" cy="270100"/>
            </a:xfrm>
            <a:custGeom>
              <a:avLst/>
              <a:gdLst/>
              <a:ahLst/>
              <a:cxnLst/>
              <a:rect l="l" t="t" r="r" b="b"/>
              <a:pathLst>
                <a:path w="15966" h="10804" extrusionOk="0">
                  <a:moveTo>
                    <a:pt x="15966" y="1"/>
                  </a:moveTo>
                  <a:lnTo>
                    <a:pt x="320" y="9031"/>
                  </a:lnTo>
                  <a:cubicBezTo>
                    <a:pt x="147" y="9133"/>
                    <a:pt x="0" y="9381"/>
                    <a:pt x="0" y="9585"/>
                  </a:cubicBezTo>
                  <a:lnTo>
                    <a:pt x="4" y="10575"/>
                  </a:lnTo>
                  <a:cubicBezTo>
                    <a:pt x="4" y="10720"/>
                    <a:pt x="77" y="10803"/>
                    <a:pt x="181" y="10803"/>
                  </a:cubicBezTo>
                  <a:cubicBezTo>
                    <a:pt x="223" y="10803"/>
                    <a:pt x="270" y="10790"/>
                    <a:pt x="320" y="10762"/>
                  </a:cubicBezTo>
                  <a:lnTo>
                    <a:pt x="15966" y="1728"/>
                  </a:lnTo>
                  <a:lnTo>
                    <a:pt x="159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63" name="Google Shape;1076;p31">
              <a:extLst>
                <a:ext uri="{FF2B5EF4-FFF2-40B4-BE49-F238E27FC236}">
                  <a16:creationId xmlns:a16="http://schemas.microsoft.com/office/drawing/2014/main" id="{A9ADFFE8-DAB4-4D00-BA93-EF84F0369A11}"/>
                </a:ext>
              </a:extLst>
            </p:cNvPr>
            <p:cNvSpPr/>
            <p:nvPr/>
          </p:nvSpPr>
          <p:spPr>
            <a:xfrm>
              <a:off x="3187175" y="2574650"/>
              <a:ext cx="49850" cy="68525"/>
            </a:xfrm>
            <a:custGeom>
              <a:avLst/>
              <a:gdLst/>
              <a:ahLst/>
              <a:cxnLst/>
              <a:rect l="l" t="t" r="r" b="b"/>
              <a:pathLst>
                <a:path w="1994" h="2741" extrusionOk="0">
                  <a:moveTo>
                    <a:pt x="1818" y="0"/>
                  </a:moveTo>
                  <a:cubicBezTo>
                    <a:pt x="1776" y="0"/>
                    <a:pt x="1728" y="14"/>
                    <a:pt x="1677" y="44"/>
                  </a:cubicBezTo>
                  <a:lnTo>
                    <a:pt x="1" y="1013"/>
                  </a:lnTo>
                  <a:lnTo>
                    <a:pt x="1" y="2740"/>
                  </a:lnTo>
                  <a:lnTo>
                    <a:pt x="1677" y="1771"/>
                  </a:lnTo>
                  <a:cubicBezTo>
                    <a:pt x="1851" y="1673"/>
                    <a:pt x="1994" y="1424"/>
                    <a:pt x="1994" y="1220"/>
                  </a:cubicBezTo>
                  <a:lnTo>
                    <a:pt x="1994" y="228"/>
                  </a:lnTo>
                  <a:cubicBezTo>
                    <a:pt x="1994" y="83"/>
                    <a:pt x="1922" y="0"/>
                    <a:pt x="1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64" name="Google Shape;1077;p31">
              <a:extLst>
                <a:ext uri="{FF2B5EF4-FFF2-40B4-BE49-F238E27FC236}">
                  <a16:creationId xmlns:a16="http://schemas.microsoft.com/office/drawing/2014/main" id="{8270D8B0-0251-46B7-82FA-3D10697839BD}"/>
                </a:ext>
              </a:extLst>
            </p:cNvPr>
            <p:cNvSpPr/>
            <p:nvPr/>
          </p:nvSpPr>
          <p:spPr>
            <a:xfrm>
              <a:off x="3201625" y="2591475"/>
              <a:ext cx="25800" cy="31375"/>
            </a:xfrm>
            <a:custGeom>
              <a:avLst/>
              <a:gdLst/>
              <a:ahLst/>
              <a:cxnLst/>
              <a:rect l="l" t="t" r="r" b="b"/>
              <a:pathLst>
                <a:path w="1032" h="1255" extrusionOk="0">
                  <a:moveTo>
                    <a:pt x="528" y="139"/>
                  </a:moveTo>
                  <a:cubicBezTo>
                    <a:pt x="545" y="139"/>
                    <a:pt x="562" y="143"/>
                    <a:pt x="576" y="153"/>
                  </a:cubicBezTo>
                  <a:cubicBezTo>
                    <a:pt x="640" y="187"/>
                    <a:pt x="678" y="296"/>
                    <a:pt x="678" y="432"/>
                  </a:cubicBezTo>
                  <a:cubicBezTo>
                    <a:pt x="678" y="694"/>
                    <a:pt x="538" y="993"/>
                    <a:pt x="375" y="1088"/>
                  </a:cubicBezTo>
                  <a:cubicBezTo>
                    <a:pt x="343" y="1106"/>
                    <a:pt x="314" y="1115"/>
                    <a:pt x="289" y="1115"/>
                  </a:cubicBezTo>
                  <a:cubicBezTo>
                    <a:pt x="271" y="1115"/>
                    <a:pt x="254" y="1110"/>
                    <a:pt x="239" y="1102"/>
                  </a:cubicBezTo>
                  <a:cubicBezTo>
                    <a:pt x="178" y="1068"/>
                    <a:pt x="140" y="959"/>
                    <a:pt x="140" y="823"/>
                  </a:cubicBezTo>
                  <a:cubicBezTo>
                    <a:pt x="140" y="561"/>
                    <a:pt x="280" y="261"/>
                    <a:pt x="443" y="167"/>
                  </a:cubicBezTo>
                  <a:cubicBezTo>
                    <a:pt x="474" y="150"/>
                    <a:pt x="501" y="139"/>
                    <a:pt x="528" y="139"/>
                  </a:cubicBezTo>
                  <a:close/>
                  <a:moveTo>
                    <a:pt x="528" y="0"/>
                  </a:moveTo>
                  <a:cubicBezTo>
                    <a:pt x="478" y="0"/>
                    <a:pt x="427" y="15"/>
                    <a:pt x="375" y="44"/>
                  </a:cubicBezTo>
                  <a:cubicBezTo>
                    <a:pt x="164" y="167"/>
                    <a:pt x="1" y="506"/>
                    <a:pt x="1" y="823"/>
                  </a:cubicBezTo>
                  <a:cubicBezTo>
                    <a:pt x="1" y="1013"/>
                    <a:pt x="62" y="1159"/>
                    <a:pt x="171" y="1224"/>
                  </a:cubicBezTo>
                  <a:cubicBezTo>
                    <a:pt x="209" y="1245"/>
                    <a:pt x="250" y="1254"/>
                    <a:pt x="290" y="1254"/>
                  </a:cubicBezTo>
                  <a:cubicBezTo>
                    <a:pt x="338" y="1254"/>
                    <a:pt x="392" y="1237"/>
                    <a:pt x="443" y="1210"/>
                  </a:cubicBezTo>
                  <a:cubicBezTo>
                    <a:pt x="569" y="1135"/>
                    <a:pt x="678" y="983"/>
                    <a:pt x="746" y="806"/>
                  </a:cubicBezTo>
                  <a:lnTo>
                    <a:pt x="932" y="864"/>
                  </a:lnTo>
                  <a:cubicBezTo>
                    <a:pt x="939" y="867"/>
                    <a:pt x="946" y="867"/>
                    <a:pt x="953" y="867"/>
                  </a:cubicBezTo>
                  <a:cubicBezTo>
                    <a:pt x="984" y="867"/>
                    <a:pt x="1011" y="846"/>
                    <a:pt x="1021" y="816"/>
                  </a:cubicBezTo>
                  <a:cubicBezTo>
                    <a:pt x="1031" y="782"/>
                    <a:pt x="1011" y="741"/>
                    <a:pt x="973" y="731"/>
                  </a:cubicBezTo>
                  <a:lnTo>
                    <a:pt x="786" y="673"/>
                  </a:lnTo>
                  <a:cubicBezTo>
                    <a:pt x="807" y="592"/>
                    <a:pt x="817" y="510"/>
                    <a:pt x="817" y="432"/>
                  </a:cubicBezTo>
                  <a:cubicBezTo>
                    <a:pt x="817" y="241"/>
                    <a:pt x="755" y="95"/>
                    <a:pt x="647" y="31"/>
                  </a:cubicBezTo>
                  <a:cubicBezTo>
                    <a:pt x="610" y="10"/>
                    <a:pt x="569" y="0"/>
                    <a:pt x="5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65" name="Google Shape;1078;p31">
              <a:extLst>
                <a:ext uri="{FF2B5EF4-FFF2-40B4-BE49-F238E27FC236}">
                  <a16:creationId xmlns:a16="http://schemas.microsoft.com/office/drawing/2014/main" id="{8ADF36D5-61B7-4CFC-9E2A-A824E51C3544}"/>
                </a:ext>
              </a:extLst>
            </p:cNvPr>
            <p:cNvSpPr/>
            <p:nvPr/>
          </p:nvSpPr>
          <p:spPr>
            <a:xfrm>
              <a:off x="2264300" y="2685000"/>
              <a:ext cx="1022625" cy="780275"/>
            </a:xfrm>
            <a:custGeom>
              <a:avLst/>
              <a:gdLst/>
              <a:ahLst/>
              <a:cxnLst/>
              <a:rect l="l" t="t" r="r" b="b"/>
              <a:pathLst>
                <a:path w="40905" h="31211" extrusionOk="0">
                  <a:moveTo>
                    <a:pt x="40612" y="0"/>
                  </a:moveTo>
                  <a:cubicBezTo>
                    <a:pt x="40540" y="0"/>
                    <a:pt x="40459" y="24"/>
                    <a:pt x="40374" y="74"/>
                  </a:cubicBezTo>
                  <a:lnTo>
                    <a:pt x="535" y="23076"/>
                  </a:lnTo>
                  <a:cubicBezTo>
                    <a:pt x="239" y="23243"/>
                    <a:pt x="1" y="23658"/>
                    <a:pt x="1" y="23994"/>
                  </a:cubicBezTo>
                  <a:lnTo>
                    <a:pt x="1" y="30831"/>
                  </a:lnTo>
                  <a:cubicBezTo>
                    <a:pt x="1" y="31072"/>
                    <a:pt x="120" y="31211"/>
                    <a:pt x="295" y="31211"/>
                  </a:cubicBezTo>
                  <a:cubicBezTo>
                    <a:pt x="367" y="31211"/>
                    <a:pt x="449" y="31187"/>
                    <a:pt x="535" y="31137"/>
                  </a:cubicBezTo>
                  <a:lnTo>
                    <a:pt x="40374" y="8138"/>
                  </a:lnTo>
                  <a:cubicBezTo>
                    <a:pt x="40666" y="7968"/>
                    <a:pt x="40904" y="7556"/>
                    <a:pt x="40904" y="7217"/>
                  </a:cubicBezTo>
                  <a:lnTo>
                    <a:pt x="40904" y="380"/>
                  </a:lnTo>
                  <a:cubicBezTo>
                    <a:pt x="40904" y="139"/>
                    <a:pt x="40785" y="0"/>
                    <a:pt x="406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66" name="Google Shape;1079;p31">
              <a:extLst>
                <a:ext uri="{FF2B5EF4-FFF2-40B4-BE49-F238E27FC236}">
                  <a16:creationId xmlns:a16="http://schemas.microsoft.com/office/drawing/2014/main" id="{B7A66741-648E-43FE-BDB9-D0DC4BA0704D}"/>
                </a:ext>
              </a:extLst>
            </p:cNvPr>
            <p:cNvSpPr/>
            <p:nvPr/>
          </p:nvSpPr>
          <p:spPr>
            <a:xfrm>
              <a:off x="1884050" y="4134750"/>
              <a:ext cx="268700" cy="324250"/>
            </a:xfrm>
            <a:custGeom>
              <a:avLst/>
              <a:gdLst/>
              <a:ahLst/>
              <a:cxnLst/>
              <a:rect l="l" t="t" r="r" b="b"/>
              <a:pathLst>
                <a:path w="10748" h="12970" extrusionOk="0">
                  <a:moveTo>
                    <a:pt x="2682" y="1"/>
                  </a:moveTo>
                  <a:cubicBezTo>
                    <a:pt x="2320" y="1"/>
                    <a:pt x="1975" y="59"/>
                    <a:pt x="1656" y="183"/>
                  </a:cubicBezTo>
                  <a:cubicBezTo>
                    <a:pt x="1" y="825"/>
                    <a:pt x="276" y="3019"/>
                    <a:pt x="2373" y="4392"/>
                  </a:cubicBezTo>
                  <a:cubicBezTo>
                    <a:pt x="4468" y="5765"/>
                    <a:pt x="7606" y="7469"/>
                    <a:pt x="8606" y="9954"/>
                  </a:cubicBezTo>
                  <a:lnTo>
                    <a:pt x="10614" y="12970"/>
                  </a:lnTo>
                  <a:lnTo>
                    <a:pt x="10747" y="9488"/>
                  </a:lnTo>
                  <a:cubicBezTo>
                    <a:pt x="10682" y="7935"/>
                    <a:pt x="9422" y="4762"/>
                    <a:pt x="7724" y="2811"/>
                  </a:cubicBezTo>
                  <a:cubicBezTo>
                    <a:pt x="6333" y="1210"/>
                    <a:pt x="4335" y="1"/>
                    <a:pt x="26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67" name="Google Shape;1080;p31">
              <a:extLst>
                <a:ext uri="{FF2B5EF4-FFF2-40B4-BE49-F238E27FC236}">
                  <a16:creationId xmlns:a16="http://schemas.microsoft.com/office/drawing/2014/main" id="{C94F9BFB-7EA5-467F-9CE5-24E916D67FA4}"/>
                </a:ext>
              </a:extLst>
            </p:cNvPr>
            <p:cNvSpPr/>
            <p:nvPr/>
          </p:nvSpPr>
          <p:spPr>
            <a:xfrm>
              <a:off x="1944225" y="4161250"/>
              <a:ext cx="216850" cy="263750"/>
            </a:xfrm>
            <a:custGeom>
              <a:avLst/>
              <a:gdLst/>
              <a:ahLst/>
              <a:cxnLst/>
              <a:rect l="l" t="t" r="r" b="b"/>
              <a:pathLst>
                <a:path w="8674" h="10550" extrusionOk="0">
                  <a:moveTo>
                    <a:pt x="127" y="1"/>
                  </a:moveTo>
                  <a:cubicBezTo>
                    <a:pt x="79" y="1"/>
                    <a:pt x="35" y="32"/>
                    <a:pt x="21" y="79"/>
                  </a:cubicBezTo>
                  <a:cubicBezTo>
                    <a:pt x="1" y="140"/>
                    <a:pt x="34" y="204"/>
                    <a:pt x="92" y="221"/>
                  </a:cubicBezTo>
                  <a:cubicBezTo>
                    <a:pt x="2703" y="1068"/>
                    <a:pt x="7174" y="5202"/>
                    <a:pt x="8438" y="10462"/>
                  </a:cubicBezTo>
                  <a:cubicBezTo>
                    <a:pt x="8449" y="10512"/>
                    <a:pt x="8493" y="10546"/>
                    <a:pt x="8544" y="10550"/>
                  </a:cubicBezTo>
                  <a:cubicBezTo>
                    <a:pt x="8554" y="10550"/>
                    <a:pt x="8565" y="10550"/>
                    <a:pt x="8575" y="10546"/>
                  </a:cubicBezTo>
                  <a:cubicBezTo>
                    <a:pt x="8636" y="10533"/>
                    <a:pt x="8673" y="10471"/>
                    <a:pt x="8659" y="10410"/>
                  </a:cubicBezTo>
                  <a:cubicBezTo>
                    <a:pt x="7378" y="5069"/>
                    <a:pt x="2822" y="867"/>
                    <a:pt x="164" y="7"/>
                  </a:cubicBezTo>
                  <a:cubicBezTo>
                    <a:pt x="152" y="3"/>
                    <a:pt x="139" y="1"/>
                    <a:pt x="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68" name="Google Shape;1081;p31">
              <a:extLst>
                <a:ext uri="{FF2B5EF4-FFF2-40B4-BE49-F238E27FC236}">
                  <a16:creationId xmlns:a16="http://schemas.microsoft.com/office/drawing/2014/main" id="{C39CDE78-CBC8-46B9-A0D0-DBE3402B3347}"/>
                </a:ext>
              </a:extLst>
            </p:cNvPr>
            <p:cNvSpPr/>
            <p:nvPr/>
          </p:nvSpPr>
          <p:spPr>
            <a:xfrm>
              <a:off x="1919750" y="4301025"/>
              <a:ext cx="229250" cy="209725"/>
            </a:xfrm>
            <a:custGeom>
              <a:avLst/>
              <a:gdLst/>
              <a:ahLst/>
              <a:cxnLst/>
              <a:rect l="l" t="t" r="r" b="b"/>
              <a:pathLst>
                <a:path w="9170" h="8389" extrusionOk="0">
                  <a:moveTo>
                    <a:pt x="2566" y="1"/>
                  </a:moveTo>
                  <a:cubicBezTo>
                    <a:pt x="830" y="1"/>
                    <a:pt x="1" y="1136"/>
                    <a:pt x="677" y="2266"/>
                  </a:cubicBezTo>
                  <a:cubicBezTo>
                    <a:pt x="1278" y="3266"/>
                    <a:pt x="3720" y="3772"/>
                    <a:pt x="5684" y="5009"/>
                  </a:cubicBezTo>
                  <a:cubicBezTo>
                    <a:pt x="7459" y="6128"/>
                    <a:pt x="8588" y="7526"/>
                    <a:pt x="8874" y="8389"/>
                  </a:cubicBezTo>
                  <a:lnTo>
                    <a:pt x="9169" y="6713"/>
                  </a:lnTo>
                  <a:cubicBezTo>
                    <a:pt x="8449" y="2708"/>
                    <a:pt x="4889" y="175"/>
                    <a:pt x="2917" y="16"/>
                  </a:cubicBezTo>
                  <a:cubicBezTo>
                    <a:pt x="2797" y="6"/>
                    <a:pt x="2679" y="1"/>
                    <a:pt x="25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69" name="Google Shape;1082;p31">
              <a:extLst>
                <a:ext uri="{FF2B5EF4-FFF2-40B4-BE49-F238E27FC236}">
                  <a16:creationId xmlns:a16="http://schemas.microsoft.com/office/drawing/2014/main" id="{7B9C27DB-3CCF-44F2-A19F-4A0ED7D85DB7}"/>
                </a:ext>
              </a:extLst>
            </p:cNvPr>
            <p:cNvSpPr/>
            <p:nvPr/>
          </p:nvSpPr>
          <p:spPr>
            <a:xfrm>
              <a:off x="1970675" y="4328225"/>
              <a:ext cx="182825" cy="159200"/>
            </a:xfrm>
            <a:custGeom>
              <a:avLst/>
              <a:gdLst/>
              <a:ahLst/>
              <a:cxnLst/>
              <a:rect l="l" t="t" r="r" b="b"/>
              <a:pathLst>
                <a:path w="7313" h="6368" extrusionOk="0">
                  <a:moveTo>
                    <a:pt x="117" y="1"/>
                  </a:moveTo>
                  <a:cubicBezTo>
                    <a:pt x="58" y="1"/>
                    <a:pt x="13" y="46"/>
                    <a:pt x="7" y="103"/>
                  </a:cubicBezTo>
                  <a:cubicBezTo>
                    <a:pt x="0" y="168"/>
                    <a:pt x="47" y="223"/>
                    <a:pt x="109" y="229"/>
                  </a:cubicBezTo>
                  <a:cubicBezTo>
                    <a:pt x="1723" y="369"/>
                    <a:pt x="5259" y="1820"/>
                    <a:pt x="7078" y="6295"/>
                  </a:cubicBezTo>
                  <a:cubicBezTo>
                    <a:pt x="7095" y="6339"/>
                    <a:pt x="7136" y="6366"/>
                    <a:pt x="7176" y="6366"/>
                  </a:cubicBezTo>
                  <a:cubicBezTo>
                    <a:pt x="7181" y="6367"/>
                    <a:pt x="7186" y="6367"/>
                    <a:pt x="7190" y="6367"/>
                  </a:cubicBezTo>
                  <a:cubicBezTo>
                    <a:pt x="7202" y="6367"/>
                    <a:pt x="7214" y="6364"/>
                    <a:pt x="7224" y="6359"/>
                  </a:cubicBezTo>
                  <a:cubicBezTo>
                    <a:pt x="7282" y="6336"/>
                    <a:pt x="7313" y="6267"/>
                    <a:pt x="7289" y="6210"/>
                  </a:cubicBezTo>
                  <a:cubicBezTo>
                    <a:pt x="5433" y="1641"/>
                    <a:pt x="1913" y="158"/>
                    <a:pt x="129" y="1"/>
                  </a:cubicBezTo>
                  <a:cubicBezTo>
                    <a:pt x="125" y="1"/>
                    <a:pt x="121" y="1"/>
                    <a:pt x="1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70" name="Google Shape;1083;p31">
              <a:extLst>
                <a:ext uri="{FF2B5EF4-FFF2-40B4-BE49-F238E27FC236}">
                  <a16:creationId xmlns:a16="http://schemas.microsoft.com/office/drawing/2014/main" id="{F26E7C42-92E5-461E-AEAB-84EAE1BE6022}"/>
                </a:ext>
              </a:extLst>
            </p:cNvPr>
            <p:cNvSpPr/>
            <p:nvPr/>
          </p:nvSpPr>
          <p:spPr>
            <a:xfrm>
              <a:off x="3603475" y="3262250"/>
              <a:ext cx="265950" cy="244125"/>
            </a:xfrm>
            <a:custGeom>
              <a:avLst/>
              <a:gdLst/>
              <a:ahLst/>
              <a:cxnLst/>
              <a:rect l="l" t="t" r="r" b="b"/>
              <a:pathLst>
                <a:path w="10638" h="9765" extrusionOk="0">
                  <a:moveTo>
                    <a:pt x="7506" y="1"/>
                  </a:moveTo>
                  <a:cubicBezTo>
                    <a:pt x="7429" y="1"/>
                    <a:pt x="7352" y="4"/>
                    <a:pt x="7273" y="10"/>
                  </a:cubicBezTo>
                  <a:cubicBezTo>
                    <a:pt x="5363" y="160"/>
                    <a:pt x="3319" y="1609"/>
                    <a:pt x="1830" y="3934"/>
                  </a:cubicBezTo>
                  <a:cubicBezTo>
                    <a:pt x="341" y="6256"/>
                    <a:pt x="1" y="9248"/>
                    <a:pt x="1" y="9248"/>
                  </a:cubicBezTo>
                  <a:lnTo>
                    <a:pt x="1341" y="9765"/>
                  </a:lnTo>
                  <a:cubicBezTo>
                    <a:pt x="3010" y="5257"/>
                    <a:pt x="6638" y="4025"/>
                    <a:pt x="8681" y="2819"/>
                  </a:cubicBezTo>
                  <a:cubicBezTo>
                    <a:pt x="10637" y="1664"/>
                    <a:pt x="9301" y="1"/>
                    <a:pt x="7506" y="1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71" name="Google Shape;1084;p31">
              <a:extLst>
                <a:ext uri="{FF2B5EF4-FFF2-40B4-BE49-F238E27FC236}">
                  <a16:creationId xmlns:a16="http://schemas.microsoft.com/office/drawing/2014/main" id="{5B3716A9-3791-44A5-BAFD-8BCE4A89092E}"/>
                </a:ext>
              </a:extLst>
            </p:cNvPr>
            <p:cNvSpPr/>
            <p:nvPr/>
          </p:nvSpPr>
          <p:spPr>
            <a:xfrm>
              <a:off x="3636050" y="3262250"/>
              <a:ext cx="208600" cy="244125"/>
            </a:xfrm>
            <a:custGeom>
              <a:avLst/>
              <a:gdLst/>
              <a:ahLst/>
              <a:cxnLst/>
              <a:rect l="l" t="t" r="r" b="b"/>
              <a:pathLst>
                <a:path w="8344" h="9765" extrusionOk="0">
                  <a:moveTo>
                    <a:pt x="6198" y="0"/>
                  </a:moveTo>
                  <a:cubicBezTo>
                    <a:pt x="6123" y="0"/>
                    <a:pt x="6046" y="4"/>
                    <a:pt x="5970" y="10"/>
                  </a:cubicBezTo>
                  <a:cubicBezTo>
                    <a:pt x="4060" y="160"/>
                    <a:pt x="2016" y="1609"/>
                    <a:pt x="527" y="3934"/>
                  </a:cubicBezTo>
                  <a:cubicBezTo>
                    <a:pt x="334" y="4237"/>
                    <a:pt x="157" y="4549"/>
                    <a:pt x="0" y="4869"/>
                  </a:cubicBezTo>
                  <a:lnTo>
                    <a:pt x="0" y="9751"/>
                  </a:lnTo>
                  <a:lnTo>
                    <a:pt x="38" y="9765"/>
                  </a:lnTo>
                  <a:cubicBezTo>
                    <a:pt x="1707" y="5257"/>
                    <a:pt x="5335" y="4025"/>
                    <a:pt x="7378" y="2819"/>
                  </a:cubicBezTo>
                  <a:cubicBezTo>
                    <a:pt x="8061" y="2414"/>
                    <a:pt x="8343" y="1948"/>
                    <a:pt x="8343" y="1513"/>
                  </a:cubicBezTo>
                  <a:cubicBezTo>
                    <a:pt x="8343" y="704"/>
                    <a:pt x="7367" y="0"/>
                    <a:pt x="61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72" name="Google Shape;1085;p31">
              <a:extLst>
                <a:ext uri="{FF2B5EF4-FFF2-40B4-BE49-F238E27FC236}">
                  <a16:creationId xmlns:a16="http://schemas.microsoft.com/office/drawing/2014/main" id="{484C3C4C-AEE3-47CE-997A-9527734B733C}"/>
                </a:ext>
              </a:extLst>
            </p:cNvPr>
            <p:cNvSpPr/>
            <p:nvPr/>
          </p:nvSpPr>
          <p:spPr>
            <a:xfrm>
              <a:off x="3615050" y="3284600"/>
              <a:ext cx="193725" cy="189450"/>
            </a:xfrm>
            <a:custGeom>
              <a:avLst/>
              <a:gdLst/>
              <a:ahLst/>
              <a:cxnLst/>
              <a:rect l="l" t="t" r="r" b="b"/>
              <a:pathLst>
                <a:path w="7749" h="7578" extrusionOk="0">
                  <a:moveTo>
                    <a:pt x="7639" y="1"/>
                  </a:moveTo>
                  <a:cubicBezTo>
                    <a:pt x="7631" y="1"/>
                    <a:pt x="7624" y="2"/>
                    <a:pt x="7616" y="4"/>
                  </a:cubicBezTo>
                  <a:cubicBezTo>
                    <a:pt x="5869" y="409"/>
                    <a:pt x="2034" y="2479"/>
                    <a:pt x="21" y="7436"/>
                  </a:cubicBezTo>
                  <a:cubicBezTo>
                    <a:pt x="1" y="7490"/>
                    <a:pt x="24" y="7548"/>
                    <a:pt x="79" y="7569"/>
                  </a:cubicBezTo>
                  <a:cubicBezTo>
                    <a:pt x="85" y="7572"/>
                    <a:pt x="93" y="7575"/>
                    <a:pt x="99" y="7575"/>
                  </a:cubicBezTo>
                  <a:cubicBezTo>
                    <a:pt x="106" y="7577"/>
                    <a:pt x="112" y="7577"/>
                    <a:pt x="118" y="7577"/>
                  </a:cubicBezTo>
                  <a:cubicBezTo>
                    <a:pt x="156" y="7577"/>
                    <a:pt x="194" y="7552"/>
                    <a:pt x="211" y="7514"/>
                  </a:cubicBezTo>
                  <a:cubicBezTo>
                    <a:pt x="2194" y="2632"/>
                    <a:pt x="5950" y="599"/>
                    <a:pt x="7661" y="205"/>
                  </a:cubicBezTo>
                  <a:cubicBezTo>
                    <a:pt x="7715" y="191"/>
                    <a:pt x="7749" y="136"/>
                    <a:pt x="7738" y="82"/>
                  </a:cubicBezTo>
                  <a:cubicBezTo>
                    <a:pt x="7727" y="35"/>
                    <a:pt x="7685" y="1"/>
                    <a:pt x="76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73" name="Google Shape;1086;p31">
              <a:extLst>
                <a:ext uri="{FF2B5EF4-FFF2-40B4-BE49-F238E27FC236}">
                  <a16:creationId xmlns:a16="http://schemas.microsoft.com/office/drawing/2014/main" id="{42F255AF-076D-4870-A60A-AB7150DED72E}"/>
                </a:ext>
              </a:extLst>
            </p:cNvPr>
            <p:cNvSpPr/>
            <p:nvPr/>
          </p:nvSpPr>
          <p:spPr>
            <a:xfrm>
              <a:off x="3619475" y="3411250"/>
              <a:ext cx="256775" cy="254500"/>
            </a:xfrm>
            <a:custGeom>
              <a:avLst/>
              <a:gdLst/>
              <a:ahLst/>
              <a:cxnLst/>
              <a:rect l="l" t="t" r="r" b="b"/>
              <a:pathLst>
                <a:path w="10271" h="10180" extrusionOk="0">
                  <a:moveTo>
                    <a:pt x="3467" y="1"/>
                  </a:moveTo>
                  <a:cubicBezTo>
                    <a:pt x="3432" y="1"/>
                    <a:pt x="3398" y="2"/>
                    <a:pt x="3363" y="3"/>
                  </a:cubicBezTo>
                  <a:cubicBezTo>
                    <a:pt x="2639" y="38"/>
                    <a:pt x="1959" y="517"/>
                    <a:pt x="1677" y="1180"/>
                  </a:cubicBezTo>
                  <a:cubicBezTo>
                    <a:pt x="1581" y="1408"/>
                    <a:pt x="1531" y="1646"/>
                    <a:pt x="1432" y="1870"/>
                  </a:cubicBezTo>
                  <a:cubicBezTo>
                    <a:pt x="1190" y="2431"/>
                    <a:pt x="544" y="2445"/>
                    <a:pt x="286" y="3016"/>
                  </a:cubicBezTo>
                  <a:cubicBezTo>
                    <a:pt x="51" y="3540"/>
                    <a:pt x="120" y="4141"/>
                    <a:pt x="112" y="4695"/>
                  </a:cubicBezTo>
                  <a:cubicBezTo>
                    <a:pt x="109" y="5545"/>
                    <a:pt x="116" y="6399"/>
                    <a:pt x="140" y="7248"/>
                  </a:cubicBezTo>
                  <a:cubicBezTo>
                    <a:pt x="150" y="7711"/>
                    <a:pt x="164" y="8170"/>
                    <a:pt x="181" y="8635"/>
                  </a:cubicBezTo>
                  <a:lnTo>
                    <a:pt x="181" y="8707"/>
                  </a:lnTo>
                  <a:cubicBezTo>
                    <a:pt x="174" y="9104"/>
                    <a:pt x="1" y="9506"/>
                    <a:pt x="106" y="9894"/>
                  </a:cubicBezTo>
                  <a:cubicBezTo>
                    <a:pt x="109" y="9900"/>
                    <a:pt x="112" y="9904"/>
                    <a:pt x="116" y="9911"/>
                  </a:cubicBezTo>
                  <a:cubicBezTo>
                    <a:pt x="136" y="9938"/>
                    <a:pt x="184" y="9992"/>
                    <a:pt x="222" y="10033"/>
                  </a:cubicBezTo>
                  <a:cubicBezTo>
                    <a:pt x="222" y="10036"/>
                    <a:pt x="225" y="10040"/>
                    <a:pt x="225" y="10040"/>
                  </a:cubicBezTo>
                  <a:cubicBezTo>
                    <a:pt x="242" y="10053"/>
                    <a:pt x="263" y="10063"/>
                    <a:pt x="283" y="10074"/>
                  </a:cubicBezTo>
                  <a:cubicBezTo>
                    <a:pt x="425" y="10154"/>
                    <a:pt x="630" y="10179"/>
                    <a:pt x="831" y="10179"/>
                  </a:cubicBezTo>
                  <a:cubicBezTo>
                    <a:pt x="1011" y="10179"/>
                    <a:pt x="1187" y="10159"/>
                    <a:pt x="1313" y="10142"/>
                  </a:cubicBezTo>
                  <a:cubicBezTo>
                    <a:pt x="2111" y="10033"/>
                    <a:pt x="2874" y="9584"/>
                    <a:pt x="3305" y="8894"/>
                  </a:cubicBezTo>
                  <a:cubicBezTo>
                    <a:pt x="3662" y="8316"/>
                    <a:pt x="3845" y="7571"/>
                    <a:pt x="4437" y="7238"/>
                  </a:cubicBezTo>
                  <a:cubicBezTo>
                    <a:pt x="4665" y="7110"/>
                    <a:pt x="4918" y="7068"/>
                    <a:pt x="5175" y="7068"/>
                  </a:cubicBezTo>
                  <a:cubicBezTo>
                    <a:pt x="5340" y="7068"/>
                    <a:pt x="5507" y="7085"/>
                    <a:pt x="5668" y="7109"/>
                  </a:cubicBezTo>
                  <a:cubicBezTo>
                    <a:pt x="5807" y="7126"/>
                    <a:pt x="5946" y="7136"/>
                    <a:pt x="6093" y="7140"/>
                  </a:cubicBezTo>
                  <a:cubicBezTo>
                    <a:pt x="6392" y="7116"/>
                    <a:pt x="6691" y="7116"/>
                    <a:pt x="6987" y="7061"/>
                  </a:cubicBezTo>
                  <a:cubicBezTo>
                    <a:pt x="7341" y="6997"/>
                    <a:pt x="7701" y="6837"/>
                    <a:pt x="7895" y="6534"/>
                  </a:cubicBezTo>
                  <a:cubicBezTo>
                    <a:pt x="8357" y="5810"/>
                    <a:pt x="7650" y="4764"/>
                    <a:pt x="8082" y="4019"/>
                  </a:cubicBezTo>
                  <a:cubicBezTo>
                    <a:pt x="8296" y="3651"/>
                    <a:pt x="8728" y="3478"/>
                    <a:pt x="9122" y="3322"/>
                  </a:cubicBezTo>
                  <a:cubicBezTo>
                    <a:pt x="9516" y="3162"/>
                    <a:pt x="9941" y="2958"/>
                    <a:pt x="10115" y="2567"/>
                  </a:cubicBezTo>
                  <a:cubicBezTo>
                    <a:pt x="10271" y="2214"/>
                    <a:pt x="10166" y="1792"/>
                    <a:pt x="9952" y="1469"/>
                  </a:cubicBezTo>
                  <a:cubicBezTo>
                    <a:pt x="9541" y="847"/>
                    <a:pt x="8778" y="559"/>
                    <a:pt x="8021" y="559"/>
                  </a:cubicBezTo>
                  <a:cubicBezTo>
                    <a:pt x="7839" y="559"/>
                    <a:pt x="7656" y="576"/>
                    <a:pt x="7480" y="609"/>
                  </a:cubicBezTo>
                  <a:cubicBezTo>
                    <a:pt x="7191" y="663"/>
                    <a:pt x="6908" y="752"/>
                    <a:pt x="6616" y="772"/>
                  </a:cubicBezTo>
                  <a:cubicBezTo>
                    <a:pt x="6566" y="776"/>
                    <a:pt x="6517" y="778"/>
                    <a:pt x="6467" y="778"/>
                  </a:cubicBezTo>
                  <a:cubicBezTo>
                    <a:pt x="5439" y="778"/>
                    <a:pt x="4498" y="1"/>
                    <a:pt x="34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74" name="Google Shape;1087;p31">
              <a:extLst>
                <a:ext uri="{FF2B5EF4-FFF2-40B4-BE49-F238E27FC236}">
                  <a16:creationId xmlns:a16="http://schemas.microsoft.com/office/drawing/2014/main" id="{E5C95234-33CD-4A2D-A417-EC9CA7791F93}"/>
                </a:ext>
              </a:extLst>
            </p:cNvPr>
            <p:cNvSpPr/>
            <p:nvPr/>
          </p:nvSpPr>
          <p:spPr>
            <a:xfrm>
              <a:off x="3617600" y="3447000"/>
              <a:ext cx="230875" cy="167350"/>
            </a:xfrm>
            <a:custGeom>
              <a:avLst/>
              <a:gdLst/>
              <a:ahLst/>
              <a:cxnLst/>
              <a:rect l="l" t="t" r="r" b="b"/>
              <a:pathLst>
                <a:path w="9235" h="6694" extrusionOk="0">
                  <a:moveTo>
                    <a:pt x="8891" y="0"/>
                  </a:moveTo>
                  <a:cubicBezTo>
                    <a:pt x="7100" y="0"/>
                    <a:pt x="1490" y="1040"/>
                    <a:pt x="14" y="6573"/>
                  </a:cubicBezTo>
                  <a:cubicBezTo>
                    <a:pt x="1" y="6624"/>
                    <a:pt x="32" y="6675"/>
                    <a:pt x="82" y="6689"/>
                  </a:cubicBezTo>
                  <a:cubicBezTo>
                    <a:pt x="85" y="6692"/>
                    <a:pt x="85" y="6692"/>
                    <a:pt x="89" y="6692"/>
                  </a:cubicBezTo>
                  <a:cubicBezTo>
                    <a:pt x="94" y="6693"/>
                    <a:pt x="99" y="6693"/>
                    <a:pt x="104" y="6693"/>
                  </a:cubicBezTo>
                  <a:cubicBezTo>
                    <a:pt x="147" y="6693"/>
                    <a:pt x="189" y="6666"/>
                    <a:pt x="198" y="6621"/>
                  </a:cubicBezTo>
                  <a:cubicBezTo>
                    <a:pt x="1642" y="1203"/>
                    <a:pt x="7137" y="191"/>
                    <a:pt x="8886" y="191"/>
                  </a:cubicBezTo>
                  <a:cubicBezTo>
                    <a:pt x="8978" y="191"/>
                    <a:pt x="9059" y="194"/>
                    <a:pt x="9129" y="199"/>
                  </a:cubicBezTo>
                  <a:cubicBezTo>
                    <a:pt x="9131" y="199"/>
                    <a:pt x="9133" y="199"/>
                    <a:pt x="9135" y="199"/>
                  </a:cubicBezTo>
                  <a:cubicBezTo>
                    <a:pt x="9187" y="199"/>
                    <a:pt x="9227" y="159"/>
                    <a:pt x="9231" y="111"/>
                  </a:cubicBezTo>
                  <a:cubicBezTo>
                    <a:pt x="9235" y="56"/>
                    <a:pt x="9197" y="12"/>
                    <a:pt x="9142" y="9"/>
                  </a:cubicBezTo>
                  <a:cubicBezTo>
                    <a:pt x="9070" y="3"/>
                    <a:pt x="8986" y="0"/>
                    <a:pt x="88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75" name="Google Shape;1088;p31">
              <a:extLst>
                <a:ext uri="{FF2B5EF4-FFF2-40B4-BE49-F238E27FC236}">
                  <a16:creationId xmlns:a16="http://schemas.microsoft.com/office/drawing/2014/main" id="{8AA4B410-44D1-4D71-A665-0AEAA750E96D}"/>
                </a:ext>
              </a:extLst>
            </p:cNvPr>
            <p:cNvSpPr/>
            <p:nvPr/>
          </p:nvSpPr>
          <p:spPr>
            <a:xfrm>
              <a:off x="3681700" y="3504025"/>
              <a:ext cx="111775" cy="36475"/>
            </a:xfrm>
            <a:custGeom>
              <a:avLst/>
              <a:gdLst/>
              <a:ahLst/>
              <a:cxnLst/>
              <a:rect l="l" t="t" r="r" b="b"/>
              <a:pathLst>
                <a:path w="4471" h="1459" extrusionOk="0">
                  <a:moveTo>
                    <a:pt x="934" y="1"/>
                  </a:moveTo>
                  <a:cubicBezTo>
                    <a:pt x="666" y="1"/>
                    <a:pt x="385" y="20"/>
                    <a:pt x="92" y="63"/>
                  </a:cubicBezTo>
                  <a:cubicBezTo>
                    <a:pt x="38" y="73"/>
                    <a:pt x="0" y="121"/>
                    <a:pt x="10" y="171"/>
                  </a:cubicBezTo>
                  <a:cubicBezTo>
                    <a:pt x="17" y="221"/>
                    <a:pt x="57" y="254"/>
                    <a:pt x="105" y="254"/>
                  </a:cubicBezTo>
                  <a:cubicBezTo>
                    <a:pt x="110" y="254"/>
                    <a:pt x="114" y="254"/>
                    <a:pt x="119" y="253"/>
                  </a:cubicBezTo>
                  <a:cubicBezTo>
                    <a:pt x="404" y="211"/>
                    <a:pt x="677" y="193"/>
                    <a:pt x="936" y="193"/>
                  </a:cubicBezTo>
                  <a:cubicBezTo>
                    <a:pt x="3041" y="193"/>
                    <a:pt x="4283" y="1417"/>
                    <a:pt x="4297" y="1430"/>
                  </a:cubicBezTo>
                  <a:cubicBezTo>
                    <a:pt x="4311" y="1447"/>
                    <a:pt x="4328" y="1453"/>
                    <a:pt x="4348" y="1457"/>
                  </a:cubicBezTo>
                  <a:cubicBezTo>
                    <a:pt x="4354" y="1458"/>
                    <a:pt x="4360" y="1459"/>
                    <a:pt x="4367" y="1459"/>
                  </a:cubicBezTo>
                  <a:cubicBezTo>
                    <a:pt x="4390" y="1459"/>
                    <a:pt x="4415" y="1449"/>
                    <a:pt x="4433" y="1433"/>
                  </a:cubicBezTo>
                  <a:cubicBezTo>
                    <a:pt x="4471" y="1395"/>
                    <a:pt x="4471" y="1334"/>
                    <a:pt x="4433" y="1297"/>
                  </a:cubicBezTo>
                  <a:cubicBezTo>
                    <a:pt x="4418" y="1282"/>
                    <a:pt x="3123" y="1"/>
                    <a:pt x="9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76" name="Google Shape;1089;p31">
              <a:extLst>
                <a:ext uri="{FF2B5EF4-FFF2-40B4-BE49-F238E27FC236}">
                  <a16:creationId xmlns:a16="http://schemas.microsoft.com/office/drawing/2014/main" id="{5C0F6D2B-7316-4D76-9173-9B7B64B9765E}"/>
                </a:ext>
              </a:extLst>
            </p:cNvPr>
            <p:cNvSpPr/>
            <p:nvPr/>
          </p:nvSpPr>
          <p:spPr>
            <a:xfrm>
              <a:off x="2139625" y="2381275"/>
              <a:ext cx="1496450" cy="2150950"/>
            </a:xfrm>
            <a:custGeom>
              <a:avLst/>
              <a:gdLst/>
              <a:ahLst/>
              <a:cxnLst/>
              <a:rect l="l" t="t" r="r" b="b"/>
              <a:pathLst>
                <a:path w="59858" h="86038" extrusionOk="0">
                  <a:moveTo>
                    <a:pt x="58870" y="1"/>
                  </a:moveTo>
                  <a:cubicBezTo>
                    <a:pt x="58676" y="1"/>
                    <a:pt x="58479" y="45"/>
                    <a:pt x="58327" y="133"/>
                  </a:cubicBezTo>
                  <a:lnTo>
                    <a:pt x="531" y="33499"/>
                  </a:lnTo>
                  <a:cubicBezTo>
                    <a:pt x="239" y="33669"/>
                    <a:pt x="1" y="34080"/>
                    <a:pt x="1" y="34420"/>
                  </a:cubicBezTo>
                  <a:lnTo>
                    <a:pt x="1" y="85022"/>
                  </a:lnTo>
                  <a:cubicBezTo>
                    <a:pt x="1" y="85359"/>
                    <a:pt x="225" y="85764"/>
                    <a:pt x="500" y="85924"/>
                  </a:cubicBezTo>
                  <a:cubicBezTo>
                    <a:pt x="632" y="86000"/>
                    <a:pt x="805" y="86037"/>
                    <a:pt x="982" y="86037"/>
                  </a:cubicBezTo>
                  <a:cubicBezTo>
                    <a:pt x="1176" y="86037"/>
                    <a:pt x="1376" y="85992"/>
                    <a:pt x="1530" y="85904"/>
                  </a:cubicBezTo>
                  <a:lnTo>
                    <a:pt x="59327" y="52538"/>
                  </a:lnTo>
                  <a:cubicBezTo>
                    <a:pt x="59620" y="52368"/>
                    <a:pt x="59857" y="51956"/>
                    <a:pt x="59857" y="51616"/>
                  </a:cubicBezTo>
                  <a:lnTo>
                    <a:pt x="59857" y="1017"/>
                  </a:lnTo>
                  <a:cubicBezTo>
                    <a:pt x="59857" y="677"/>
                    <a:pt x="59633" y="272"/>
                    <a:pt x="59358" y="116"/>
                  </a:cubicBezTo>
                  <a:cubicBezTo>
                    <a:pt x="59225" y="39"/>
                    <a:pt x="59049" y="1"/>
                    <a:pt x="588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77" name="Google Shape;1090;p31">
              <a:extLst>
                <a:ext uri="{FF2B5EF4-FFF2-40B4-BE49-F238E27FC236}">
                  <a16:creationId xmlns:a16="http://schemas.microsoft.com/office/drawing/2014/main" id="{6942C2AC-38C8-4E3A-BF03-5E471B6AAEAE}"/>
                </a:ext>
              </a:extLst>
            </p:cNvPr>
            <p:cNvSpPr/>
            <p:nvPr/>
          </p:nvSpPr>
          <p:spPr>
            <a:xfrm>
              <a:off x="3611475" y="2381250"/>
              <a:ext cx="9125" cy="1475"/>
            </a:xfrm>
            <a:custGeom>
              <a:avLst/>
              <a:gdLst/>
              <a:ahLst/>
              <a:cxnLst/>
              <a:rect l="l" t="t" r="r" b="b"/>
              <a:pathLst>
                <a:path w="365" h="59" extrusionOk="0">
                  <a:moveTo>
                    <a:pt x="1" y="1"/>
                  </a:moveTo>
                  <a:cubicBezTo>
                    <a:pt x="126" y="1"/>
                    <a:pt x="256" y="21"/>
                    <a:pt x="365" y="59"/>
                  </a:cubicBezTo>
                  <a:cubicBezTo>
                    <a:pt x="256" y="21"/>
                    <a:pt x="130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78" name="Google Shape;1091;p31">
              <a:extLst>
                <a:ext uri="{FF2B5EF4-FFF2-40B4-BE49-F238E27FC236}">
                  <a16:creationId xmlns:a16="http://schemas.microsoft.com/office/drawing/2014/main" id="{C19F4B11-9721-4295-818C-705A40C9F8B1}"/>
                </a:ext>
              </a:extLst>
            </p:cNvPr>
            <p:cNvSpPr/>
            <p:nvPr/>
          </p:nvSpPr>
          <p:spPr>
            <a:xfrm>
              <a:off x="2143550" y="2381250"/>
              <a:ext cx="1492350" cy="861875"/>
            </a:xfrm>
            <a:custGeom>
              <a:avLst/>
              <a:gdLst/>
              <a:ahLst/>
              <a:cxnLst/>
              <a:rect l="l" t="t" r="r" b="b"/>
              <a:pathLst>
                <a:path w="59694" h="34475" extrusionOk="0">
                  <a:moveTo>
                    <a:pt x="58683" y="1"/>
                  </a:moveTo>
                  <a:cubicBezTo>
                    <a:pt x="58500" y="8"/>
                    <a:pt x="58316" y="52"/>
                    <a:pt x="58170" y="134"/>
                  </a:cubicBezTo>
                  <a:lnTo>
                    <a:pt x="374" y="33503"/>
                  </a:lnTo>
                  <a:cubicBezTo>
                    <a:pt x="228" y="33588"/>
                    <a:pt x="98" y="33731"/>
                    <a:pt x="0" y="33897"/>
                  </a:cubicBezTo>
                  <a:lnTo>
                    <a:pt x="996" y="34475"/>
                  </a:lnTo>
                  <a:cubicBezTo>
                    <a:pt x="1003" y="34465"/>
                    <a:pt x="1010" y="34451"/>
                    <a:pt x="1016" y="34442"/>
                  </a:cubicBezTo>
                  <a:cubicBezTo>
                    <a:pt x="1108" y="34288"/>
                    <a:pt x="1234" y="34156"/>
                    <a:pt x="1373" y="34078"/>
                  </a:cubicBezTo>
                  <a:lnTo>
                    <a:pt x="59170" y="708"/>
                  </a:lnTo>
                  <a:cubicBezTo>
                    <a:pt x="59251" y="661"/>
                    <a:pt x="59333" y="637"/>
                    <a:pt x="59405" y="637"/>
                  </a:cubicBezTo>
                  <a:cubicBezTo>
                    <a:pt x="59557" y="637"/>
                    <a:pt x="59670" y="743"/>
                    <a:pt x="59694" y="929"/>
                  </a:cubicBezTo>
                  <a:cubicBezTo>
                    <a:pt x="59663" y="610"/>
                    <a:pt x="59452" y="263"/>
                    <a:pt x="59201" y="117"/>
                  </a:cubicBezTo>
                  <a:cubicBezTo>
                    <a:pt x="59163" y="93"/>
                    <a:pt x="59126" y="76"/>
                    <a:pt x="59082" y="59"/>
                  </a:cubicBezTo>
                  <a:cubicBezTo>
                    <a:pt x="58973" y="21"/>
                    <a:pt x="58843" y="1"/>
                    <a:pt x="587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79" name="Google Shape;1092;p31">
              <a:extLst>
                <a:ext uri="{FF2B5EF4-FFF2-40B4-BE49-F238E27FC236}">
                  <a16:creationId xmlns:a16="http://schemas.microsoft.com/office/drawing/2014/main" id="{0682C530-C5B4-4AA7-809A-2BD6D55ABE11}"/>
                </a:ext>
              </a:extLst>
            </p:cNvPr>
            <p:cNvSpPr/>
            <p:nvPr/>
          </p:nvSpPr>
          <p:spPr>
            <a:xfrm>
              <a:off x="2139625" y="3399275"/>
              <a:ext cx="35725" cy="1132925"/>
            </a:xfrm>
            <a:custGeom>
              <a:avLst/>
              <a:gdLst/>
              <a:ahLst/>
              <a:cxnLst/>
              <a:rect l="l" t="t" r="r" b="b"/>
              <a:pathLst>
                <a:path w="1429" h="45317" extrusionOk="0">
                  <a:moveTo>
                    <a:pt x="1428" y="45231"/>
                  </a:moveTo>
                  <a:lnTo>
                    <a:pt x="1428" y="45231"/>
                  </a:lnTo>
                  <a:cubicBezTo>
                    <a:pt x="1423" y="45233"/>
                    <a:pt x="1418" y="45235"/>
                    <a:pt x="1412" y="45237"/>
                  </a:cubicBezTo>
                  <a:lnTo>
                    <a:pt x="1412" y="45237"/>
                  </a:lnTo>
                  <a:cubicBezTo>
                    <a:pt x="1418" y="45236"/>
                    <a:pt x="1423" y="45233"/>
                    <a:pt x="1428" y="45231"/>
                  </a:cubicBezTo>
                  <a:close/>
                  <a:moveTo>
                    <a:pt x="1412" y="45237"/>
                  </a:moveTo>
                  <a:cubicBezTo>
                    <a:pt x="1411" y="45237"/>
                    <a:pt x="1410" y="45237"/>
                    <a:pt x="1408" y="45237"/>
                  </a:cubicBezTo>
                  <a:cubicBezTo>
                    <a:pt x="1406" y="45239"/>
                    <a:pt x="1404" y="45240"/>
                    <a:pt x="1401" y="45241"/>
                  </a:cubicBezTo>
                  <a:lnTo>
                    <a:pt x="1401" y="45241"/>
                  </a:lnTo>
                  <a:cubicBezTo>
                    <a:pt x="1405" y="45240"/>
                    <a:pt x="1409" y="45238"/>
                    <a:pt x="1412" y="45237"/>
                  </a:cubicBezTo>
                  <a:close/>
                  <a:moveTo>
                    <a:pt x="1" y="0"/>
                  </a:moveTo>
                  <a:lnTo>
                    <a:pt x="1" y="44302"/>
                  </a:lnTo>
                  <a:cubicBezTo>
                    <a:pt x="1" y="44643"/>
                    <a:pt x="222" y="45044"/>
                    <a:pt x="500" y="45204"/>
                  </a:cubicBezTo>
                  <a:cubicBezTo>
                    <a:pt x="630" y="45279"/>
                    <a:pt x="803" y="45316"/>
                    <a:pt x="978" y="45316"/>
                  </a:cubicBezTo>
                  <a:cubicBezTo>
                    <a:pt x="1023" y="45316"/>
                    <a:pt x="1068" y="45314"/>
                    <a:pt x="1112" y="45309"/>
                  </a:cubicBezTo>
                  <a:cubicBezTo>
                    <a:pt x="1140" y="45306"/>
                    <a:pt x="1167" y="45302"/>
                    <a:pt x="1194" y="45295"/>
                  </a:cubicBezTo>
                  <a:cubicBezTo>
                    <a:pt x="1211" y="45295"/>
                    <a:pt x="1228" y="45292"/>
                    <a:pt x="1242" y="45289"/>
                  </a:cubicBezTo>
                  <a:cubicBezTo>
                    <a:pt x="1269" y="45286"/>
                    <a:pt x="1292" y="45278"/>
                    <a:pt x="1316" y="45268"/>
                  </a:cubicBezTo>
                  <a:cubicBezTo>
                    <a:pt x="1330" y="45268"/>
                    <a:pt x="1344" y="45261"/>
                    <a:pt x="1353" y="45258"/>
                  </a:cubicBezTo>
                  <a:cubicBezTo>
                    <a:pt x="1369" y="45252"/>
                    <a:pt x="1384" y="45249"/>
                    <a:pt x="1401" y="45241"/>
                  </a:cubicBezTo>
                  <a:lnTo>
                    <a:pt x="1401" y="45241"/>
                  </a:lnTo>
                  <a:cubicBezTo>
                    <a:pt x="1393" y="45243"/>
                    <a:pt x="1385" y="45245"/>
                    <a:pt x="1377" y="45245"/>
                  </a:cubicBezTo>
                  <a:cubicBezTo>
                    <a:pt x="1371" y="45248"/>
                    <a:pt x="1371" y="45248"/>
                    <a:pt x="1364" y="45248"/>
                  </a:cubicBezTo>
                  <a:cubicBezTo>
                    <a:pt x="1340" y="45255"/>
                    <a:pt x="1320" y="45258"/>
                    <a:pt x="1292" y="45258"/>
                  </a:cubicBezTo>
                  <a:cubicBezTo>
                    <a:pt x="1119" y="45258"/>
                    <a:pt x="1000" y="45118"/>
                    <a:pt x="1000" y="44878"/>
                  </a:cubicBezTo>
                  <a:lnTo>
                    <a:pt x="1000" y="5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80" name="Google Shape;1093;p31">
              <a:extLst>
                <a:ext uri="{FF2B5EF4-FFF2-40B4-BE49-F238E27FC236}">
                  <a16:creationId xmlns:a16="http://schemas.microsoft.com/office/drawing/2014/main" id="{53129F1D-6FB5-4C0E-B67E-5A331B790D43}"/>
                </a:ext>
              </a:extLst>
            </p:cNvPr>
            <p:cNvSpPr/>
            <p:nvPr/>
          </p:nvSpPr>
          <p:spPr>
            <a:xfrm>
              <a:off x="2139625" y="3312725"/>
              <a:ext cx="25" cy="28825"/>
            </a:xfrm>
            <a:custGeom>
              <a:avLst/>
              <a:gdLst/>
              <a:ahLst/>
              <a:cxnLst/>
              <a:rect l="l" t="t" r="r" b="b"/>
              <a:pathLst>
                <a:path w="1" h="1153" extrusionOk="0">
                  <a:moveTo>
                    <a:pt x="1" y="1"/>
                  </a:moveTo>
                  <a:lnTo>
                    <a:pt x="1" y="1"/>
                  </a:lnTo>
                  <a:lnTo>
                    <a:pt x="1" y="1153"/>
                  </a:lnTo>
                  <a:lnTo>
                    <a:pt x="1" y="11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81" name="Google Shape;1094;p31">
              <a:extLst>
                <a:ext uri="{FF2B5EF4-FFF2-40B4-BE49-F238E27FC236}">
                  <a16:creationId xmlns:a16="http://schemas.microsoft.com/office/drawing/2014/main" id="{00913BA4-1A3D-4D2A-BBBB-4090A80DB045}"/>
                </a:ext>
              </a:extLst>
            </p:cNvPr>
            <p:cNvSpPr/>
            <p:nvPr/>
          </p:nvSpPr>
          <p:spPr>
            <a:xfrm>
              <a:off x="2139625" y="3341525"/>
              <a:ext cx="25" cy="57675"/>
            </a:xfrm>
            <a:custGeom>
              <a:avLst/>
              <a:gdLst/>
              <a:ahLst/>
              <a:cxnLst/>
              <a:rect l="l" t="t" r="r" b="b"/>
              <a:pathLst>
                <a:path w="1" h="2307" extrusionOk="0">
                  <a:moveTo>
                    <a:pt x="1" y="1"/>
                  </a:moveTo>
                  <a:lnTo>
                    <a:pt x="1" y="1"/>
                  </a:lnTo>
                  <a:lnTo>
                    <a:pt x="1" y="2306"/>
                  </a:lnTo>
                  <a:lnTo>
                    <a:pt x="1" y="230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82" name="Google Shape;1095;p31">
              <a:extLst>
                <a:ext uri="{FF2B5EF4-FFF2-40B4-BE49-F238E27FC236}">
                  <a16:creationId xmlns:a16="http://schemas.microsoft.com/office/drawing/2014/main" id="{B6128328-658C-4C2C-898A-9E54AE4E0D50}"/>
                </a:ext>
              </a:extLst>
            </p:cNvPr>
            <p:cNvSpPr/>
            <p:nvPr/>
          </p:nvSpPr>
          <p:spPr>
            <a:xfrm>
              <a:off x="2139625" y="3399175"/>
              <a:ext cx="25" cy="125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0"/>
                  </a:moveTo>
                  <a:lnTo>
                    <a:pt x="1" y="0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83" name="Google Shape;1096;p31">
              <a:extLst>
                <a:ext uri="{FF2B5EF4-FFF2-40B4-BE49-F238E27FC236}">
                  <a16:creationId xmlns:a16="http://schemas.microsoft.com/office/drawing/2014/main" id="{A18B68F7-10F4-4F63-980D-8C76FB7BF33B}"/>
                </a:ext>
              </a:extLst>
            </p:cNvPr>
            <p:cNvSpPr/>
            <p:nvPr/>
          </p:nvSpPr>
          <p:spPr>
            <a:xfrm>
              <a:off x="2139625" y="3236475"/>
              <a:ext cx="700" cy="5325"/>
            </a:xfrm>
            <a:custGeom>
              <a:avLst/>
              <a:gdLst/>
              <a:ahLst/>
              <a:cxnLst/>
              <a:rect l="l" t="t" r="r" b="b"/>
              <a:pathLst>
                <a:path w="28" h="213" extrusionOk="0">
                  <a:moveTo>
                    <a:pt x="28" y="1"/>
                  </a:moveTo>
                  <a:lnTo>
                    <a:pt x="28" y="1"/>
                  </a:lnTo>
                  <a:cubicBezTo>
                    <a:pt x="24" y="15"/>
                    <a:pt x="21" y="29"/>
                    <a:pt x="18" y="42"/>
                  </a:cubicBezTo>
                  <a:cubicBezTo>
                    <a:pt x="21" y="35"/>
                    <a:pt x="21" y="25"/>
                    <a:pt x="24" y="18"/>
                  </a:cubicBezTo>
                  <a:cubicBezTo>
                    <a:pt x="24" y="11"/>
                    <a:pt x="28" y="8"/>
                    <a:pt x="28" y="1"/>
                  </a:cubicBezTo>
                  <a:close/>
                  <a:moveTo>
                    <a:pt x="14" y="73"/>
                  </a:moveTo>
                  <a:cubicBezTo>
                    <a:pt x="7" y="100"/>
                    <a:pt x="4" y="123"/>
                    <a:pt x="1" y="151"/>
                  </a:cubicBezTo>
                  <a:lnTo>
                    <a:pt x="1" y="212"/>
                  </a:lnTo>
                  <a:cubicBezTo>
                    <a:pt x="1" y="168"/>
                    <a:pt x="4" y="120"/>
                    <a:pt x="14" y="73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84" name="Google Shape;1097;p31">
              <a:extLst>
                <a:ext uri="{FF2B5EF4-FFF2-40B4-BE49-F238E27FC236}">
                  <a16:creationId xmlns:a16="http://schemas.microsoft.com/office/drawing/2014/main" id="{0FA012A5-1522-4FC7-A571-8D70F3B1C5BC}"/>
                </a:ext>
              </a:extLst>
            </p:cNvPr>
            <p:cNvSpPr/>
            <p:nvPr/>
          </p:nvSpPr>
          <p:spPr>
            <a:xfrm>
              <a:off x="2139625" y="3228675"/>
              <a:ext cx="28825" cy="184975"/>
            </a:xfrm>
            <a:custGeom>
              <a:avLst/>
              <a:gdLst/>
              <a:ahLst/>
              <a:cxnLst/>
              <a:rect l="l" t="t" r="r" b="b"/>
              <a:pathLst>
                <a:path w="1153" h="7399" extrusionOk="0">
                  <a:moveTo>
                    <a:pt x="157" y="0"/>
                  </a:moveTo>
                  <a:cubicBezTo>
                    <a:pt x="99" y="99"/>
                    <a:pt x="55" y="208"/>
                    <a:pt x="28" y="313"/>
                  </a:cubicBezTo>
                  <a:cubicBezTo>
                    <a:pt x="24" y="327"/>
                    <a:pt x="21" y="341"/>
                    <a:pt x="18" y="354"/>
                  </a:cubicBezTo>
                  <a:cubicBezTo>
                    <a:pt x="18" y="364"/>
                    <a:pt x="14" y="374"/>
                    <a:pt x="14" y="385"/>
                  </a:cubicBezTo>
                  <a:cubicBezTo>
                    <a:pt x="4" y="432"/>
                    <a:pt x="1" y="480"/>
                    <a:pt x="1" y="524"/>
                  </a:cubicBezTo>
                  <a:lnTo>
                    <a:pt x="1" y="3363"/>
                  </a:lnTo>
                  <a:lnTo>
                    <a:pt x="1" y="4515"/>
                  </a:lnTo>
                  <a:lnTo>
                    <a:pt x="1" y="6820"/>
                  </a:lnTo>
                  <a:lnTo>
                    <a:pt x="1" y="6824"/>
                  </a:lnTo>
                  <a:lnTo>
                    <a:pt x="1000" y="7399"/>
                  </a:lnTo>
                  <a:lnTo>
                    <a:pt x="1000" y="1099"/>
                  </a:lnTo>
                  <a:cubicBezTo>
                    <a:pt x="1000" y="932"/>
                    <a:pt x="1058" y="741"/>
                    <a:pt x="1153" y="578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85" name="Google Shape;1098;p31">
              <a:extLst>
                <a:ext uri="{FF2B5EF4-FFF2-40B4-BE49-F238E27FC236}">
                  <a16:creationId xmlns:a16="http://schemas.microsoft.com/office/drawing/2014/main" id="{68004539-D463-4274-B76D-B966E0839777}"/>
                </a:ext>
              </a:extLst>
            </p:cNvPr>
            <p:cNvSpPr/>
            <p:nvPr/>
          </p:nvSpPr>
          <p:spPr>
            <a:xfrm>
              <a:off x="2164625" y="2477650"/>
              <a:ext cx="1471450" cy="2053050"/>
            </a:xfrm>
            <a:custGeom>
              <a:avLst/>
              <a:gdLst/>
              <a:ahLst/>
              <a:cxnLst/>
              <a:rect l="l" t="t" r="r" b="b"/>
              <a:pathLst>
                <a:path w="58858" h="82122" extrusionOk="0">
                  <a:moveTo>
                    <a:pt x="58857" y="0"/>
                  </a:moveTo>
                  <a:lnTo>
                    <a:pt x="16492" y="24463"/>
                  </a:lnTo>
                  <a:cubicBezTo>
                    <a:pt x="16480" y="24469"/>
                    <a:pt x="16467" y="24473"/>
                    <a:pt x="16454" y="24473"/>
                  </a:cubicBezTo>
                  <a:cubicBezTo>
                    <a:pt x="16305" y="24473"/>
                    <a:pt x="16078" y="24076"/>
                    <a:pt x="15853" y="23677"/>
                  </a:cubicBezTo>
                  <a:cubicBezTo>
                    <a:pt x="15626" y="23282"/>
                    <a:pt x="15402" y="22884"/>
                    <a:pt x="15251" y="22884"/>
                  </a:cubicBezTo>
                  <a:cubicBezTo>
                    <a:pt x="15237" y="22884"/>
                    <a:pt x="15224" y="22888"/>
                    <a:pt x="15211" y="22895"/>
                  </a:cubicBezTo>
                  <a:lnTo>
                    <a:pt x="2526" y="30222"/>
                  </a:lnTo>
                  <a:cubicBezTo>
                    <a:pt x="2230" y="30388"/>
                    <a:pt x="1754" y="32969"/>
                    <a:pt x="1462" y="33139"/>
                  </a:cubicBezTo>
                  <a:lnTo>
                    <a:pt x="0" y="33982"/>
                  </a:lnTo>
                  <a:lnTo>
                    <a:pt x="0" y="81743"/>
                  </a:lnTo>
                  <a:cubicBezTo>
                    <a:pt x="0" y="81983"/>
                    <a:pt x="120" y="82122"/>
                    <a:pt x="293" y="82122"/>
                  </a:cubicBezTo>
                  <a:cubicBezTo>
                    <a:pt x="365" y="82122"/>
                    <a:pt x="445" y="82098"/>
                    <a:pt x="530" y="82049"/>
                  </a:cubicBezTo>
                  <a:lnTo>
                    <a:pt x="58327" y="48683"/>
                  </a:lnTo>
                  <a:cubicBezTo>
                    <a:pt x="58620" y="48513"/>
                    <a:pt x="58857" y="48101"/>
                    <a:pt x="58857" y="47761"/>
                  </a:cubicBezTo>
                  <a:lnTo>
                    <a:pt x="58857" y="3462"/>
                  </a:lnTo>
                  <a:lnTo>
                    <a:pt x="588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86" name="Google Shape;1099;p31">
              <a:extLst>
                <a:ext uri="{FF2B5EF4-FFF2-40B4-BE49-F238E27FC236}">
                  <a16:creationId xmlns:a16="http://schemas.microsoft.com/office/drawing/2014/main" id="{58A978E1-9F4F-47CA-A1AC-FBF3790BD811}"/>
                </a:ext>
              </a:extLst>
            </p:cNvPr>
            <p:cNvSpPr/>
            <p:nvPr/>
          </p:nvSpPr>
          <p:spPr>
            <a:xfrm>
              <a:off x="2214425" y="3477075"/>
              <a:ext cx="299375" cy="967500"/>
            </a:xfrm>
            <a:custGeom>
              <a:avLst/>
              <a:gdLst/>
              <a:ahLst/>
              <a:cxnLst/>
              <a:rect l="l" t="t" r="r" b="b"/>
              <a:pathLst>
                <a:path w="11975" h="38700" extrusionOk="0">
                  <a:moveTo>
                    <a:pt x="11679" y="1"/>
                  </a:moveTo>
                  <a:cubicBezTo>
                    <a:pt x="11607" y="1"/>
                    <a:pt x="11526" y="24"/>
                    <a:pt x="11440" y="74"/>
                  </a:cubicBezTo>
                  <a:lnTo>
                    <a:pt x="534" y="6369"/>
                  </a:lnTo>
                  <a:cubicBezTo>
                    <a:pt x="238" y="6540"/>
                    <a:pt x="1" y="6955"/>
                    <a:pt x="1" y="7292"/>
                  </a:cubicBezTo>
                  <a:lnTo>
                    <a:pt x="1" y="38321"/>
                  </a:lnTo>
                  <a:cubicBezTo>
                    <a:pt x="1" y="38560"/>
                    <a:pt x="120" y="38700"/>
                    <a:pt x="296" y="38700"/>
                  </a:cubicBezTo>
                  <a:cubicBezTo>
                    <a:pt x="368" y="38700"/>
                    <a:pt x="449" y="38677"/>
                    <a:pt x="534" y="38627"/>
                  </a:cubicBezTo>
                  <a:lnTo>
                    <a:pt x="11440" y="32331"/>
                  </a:lnTo>
                  <a:cubicBezTo>
                    <a:pt x="11737" y="32161"/>
                    <a:pt x="11975" y="31746"/>
                    <a:pt x="11975" y="31409"/>
                  </a:cubicBezTo>
                  <a:lnTo>
                    <a:pt x="11975" y="380"/>
                  </a:lnTo>
                  <a:cubicBezTo>
                    <a:pt x="11975" y="140"/>
                    <a:pt x="11855" y="1"/>
                    <a:pt x="11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87" name="Google Shape;1100;p31">
              <a:extLst>
                <a:ext uri="{FF2B5EF4-FFF2-40B4-BE49-F238E27FC236}">
                  <a16:creationId xmlns:a16="http://schemas.microsoft.com/office/drawing/2014/main" id="{EDD9C0B8-0A43-417D-9871-869F77C9D891}"/>
                </a:ext>
              </a:extLst>
            </p:cNvPr>
            <p:cNvSpPr/>
            <p:nvPr/>
          </p:nvSpPr>
          <p:spPr>
            <a:xfrm>
              <a:off x="2264300" y="3563375"/>
              <a:ext cx="199600" cy="132525"/>
            </a:xfrm>
            <a:custGeom>
              <a:avLst/>
              <a:gdLst/>
              <a:ahLst/>
              <a:cxnLst/>
              <a:rect l="l" t="t" r="r" b="b"/>
              <a:pathLst>
                <a:path w="7984" h="5301" extrusionOk="0">
                  <a:moveTo>
                    <a:pt x="7700" y="0"/>
                  </a:moveTo>
                  <a:cubicBezTo>
                    <a:pt x="7625" y="0"/>
                    <a:pt x="7541" y="25"/>
                    <a:pt x="7450" y="76"/>
                  </a:cubicBezTo>
                  <a:lnTo>
                    <a:pt x="535" y="4070"/>
                  </a:lnTo>
                  <a:cubicBezTo>
                    <a:pt x="239" y="4240"/>
                    <a:pt x="1" y="4635"/>
                    <a:pt x="1" y="4954"/>
                  </a:cubicBezTo>
                  <a:cubicBezTo>
                    <a:pt x="1" y="5175"/>
                    <a:pt x="114" y="5300"/>
                    <a:pt x="282" y="5300"/>
                  </a:cubicBezTo>
                  <a:cubicBezTo>
                    <a:pt x="358" y="5300"/>
                    <a:pt x="444" y="5275"/>
                    <a:pt x="535" y="5223"/>
                  </a:cubicBezTo>
                  <a:lnTo>
                    <a:pt x="7450" y="1228"/>
                  </a:lnTo>
                  <a:cubicBezTo>
                    <a:pt x="7746" y="1058"/>
                    <a:pt x="7984" y="664"/>
                    <a:pt x="7984" y="347"/>
                  </a:cubicBezTo>
                  <a:cubicBezTo>
                    <a:pt x="7984" y="126"/>
                    <a:pt x="7869" y="0"/>
                    <a:pt x="77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88" name="Google Shape;1101;p31">
              <a:extLst>
                <a:ext uri="{FF2B5EF4-FFF2-40B4-BE49-F238E27FC236}">
                  <a16:creationId xmlns:a16="http://schemas.microsoft.com/office/drawing/2014/main" id="{9FF43A93-B4C4-4540-A1E9-3260A20C0168}"/>
                </a:ext>
              </a:extLst>
            </p:cNvPr>
            <p:cNvSpPr/>
            <p:nvPr/>
          </p:nvSpPr>
          <p:spPr>
            <a:xfrm>
              <a:off x="2264300" y="3719525"/>
              <a:ext cx="25025" cy="36200"/>
            </a:xfrm>
            <a:custGeom>
              <a:avLst/>
              <a:gdLst/>
              <a:ahLst/>
              <a:cxnLst/>
              <a:rect l="l" t="t" r="r" b="b"/>
              <a:pathLst>
                <a:path w="1001" h="1448" extrusionOk="0">
                  <a:moveTo>
                    <a:pt x="824" y="1"/>
                  </a:moveTo>
                  <a:cubicBezTo>
                    <a:pt x="781" y="1"/>
                    <a:pt x="733" y="15"/>
                    <a:pt x="681" y="45"/>
                  </a:cubicBezTo>
                  <a:lnTo>
                    <a:pt x="321" y="252"/>
                  </a:lnTo>
                  <a:cubicBezTo>
                    <a:pt x="143" y="354"/>
                    <a:pt x="1" y="602"/>
                    <a:pt x="1" y="806"/>
                  </a:cubicBezTo>
                  <a:lnTo>
                    <a:pt x="1" y="1220"/>
                  </a:lnTo>
                  <a:cubicBezTo>
                    <a:pt x="1" y="1365"/>
                    <a:pt x="72" y="1448"/>
                    <a:pt x="177" y="1448"/>
                  </a:cubicBezTo>
                  <a:cubicBezTo>
                    <a:pt x="220" y="1448"/>
                    <a:pt x="269" y="1434"/>
                    <a:pt x="321" y="1404"/>
                  </a:cubicBezTo>
                  <a:lnTo>
                    <a:pt x="681" y="1197"/>
                  </a:lnTo>
                  <a:cubicBezTo>
                    <a:pt x="857" y="1095"/>
                    <a:pt x="1000" y="847"/>
                    <a:pt x="1000" y="643"/>
                  </a:cubicBezTo>
                  <a:lnTo>
                    <a:pt x="1000" y="228"/>
                  </a:lnTo>
                  <a:cubicBezTo>
                    <a:pt x="1000" y="84"/>
                    <a:pt x="929" y="1"/>
                    <a:pt x="8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89" name="Google Shape;1102;p31">
              <a:extLst>
                <a:ext uri="{FF2B5EF4-FFF2-40B4-BE49-F238E27FC236}">
                  <a16:creationId xmlns:a16="http://schemas.microsoft.com/office/drawing/2014/main" id="{BF8D52B7-CEAF-4563-B2D5-47B36869DE30}"/>
                </a:ext>
              </a:extLst>
            </p:cNvPr>
            <p:cNvSpPr/>
            <p:nvPr/>
          </p:nvSpPr>
          <p:spPr>
            <a:xfrm>
              <a:off x="2314200" y="3620975"/>
              <a:ext cx="149700" cy="103725"/>
            </a:xfrm>
            <a:custGeom>
              <a:avLst/>
              <a:gdLst/>
              <a:ahLst/>
              <a:cxnLst/>
              <a:rect l="l" t="t" r="r" b="b"/>
              <a:pathLst>
                <a:path w="5988" h="4149" extrusionOk="0">
                  <a:moveTo>
                    <a:pt x="5705" y="0"/>
                  </a:moveTo>
                  <a:cubicBezTo>
                    <a:pt x="5630" y="0"/>
                    <a:pt x="5545" y="25"/>
                    <a:pt x="5454" y="77"/>
                  </a:cubicBezTo>
                  <a:lnTo>
                    <a:pt x="534" y="2919"/>
                  </a:lnTo>
                  <a:cubicBezTo>
                    <a:pt x="239" y="3089"/>
                    <a:pt x="0" y="3483"/>
                    <a:pt x="0" y="3803"/>
                  </a:cubicBezTo>
                  <a:cubicBezTo>
                    <a:pt x="0" y="4022"/>
                    <a:pt x="115" y="4148"/>
                    <a:pt x="284" y="4148"/>
                  </a:cubicBezTo>
                  <a:cubicBezTo>
                    <a:pt x="359" y="4148"/>
                    <a:pt x="444" y="4123"/>
                    <a:pt x="534" y="4072"/>
                  </a:cubicBezTo>
                  <a:lnTo>
                    <a:pt x="5454" y="1230"/>
                  </a:lnTo>
                  <a:cubicBezTo>
                    <a:pt x="5750" y="1059"/>
                    <a:pt x="5988" y="665"/>
                    <a:pt x="5988" y="345"/>
                  </a:cubicBezTo>
                  <a:cubicBezTo>
                    <a:pt x="5988" y="126"/>
                    <a:pt x="5873" y="0"/>
                    <a:pt x="57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90" name="Google Shape;1103;p31">
              <a:extLst>
                <a:ext uri="{FF2B5EF4-FFF2-40B4-BE49-F238E27FC236}">
                  <a16:creationId xmlns:a16="http://schemas.microsoft.com/office/drawing/2014/main" id="{C0ABCCC8-7CD2-4EF8-9CCF-2C314C54E983}"/>
                </a:ext>
              </a:extLst>
            </p:cNvPr>
            <p:cNvSpPr/>
            <p:nvPr/>
          </p:nvSpPr>
          <p:spPr>
            <a:xfrm>
              <a:off x="2264300" y="3777175"/>
              <a:ext cx="25025" cy="36175"/>
            </a:xfrm>
            <a:custGeom>
              <a:avLst/>
              <a:gdLst/>
              <a:ahLst/>
              <a:cxnLst/>
              <a:rect l="l" t="t" r="r" b="b"/>
              <a:pathLst>
                <a:path w="1001" h="1447" extrusionOk="0">
                  <a:moveTo>
                    <a:pt x="823" y="0"/>
                  </a:moveTo>
                  <a:cubicBezTo>
                    <a:pt x="780" y="0"/>
                    <a:pt x="732" y="14"/>
                    <a:pt x="681" y="44"/>
                  </a:cubicBezTo>
                  <a:lnTo>
                    <a:pt x="321" y="251"/>
                  </a:lnTo>
                  <a:cubicBezTo>
                    <a:pt x="143" y="353"/>
                    <a:pt x="1" y="601"/>
                    <a:pt x="1" y="805"/>
                  </a:cubicBezTo>
                  <a:lnTo>
                    <a:pt x="1" y="1220"/>
                  </a:lnTo>
                  <a:cubicBezTo>
                    <a:pt x="1" y="1364"/>
                    <a:pt x="72" y="1447"/>
                    <a:pt x="177" y="1447"/>
                  </a:cubicBezTo>
                  <a:cubicBezTo>
                    <a:pt x="220" y="1447"/>
                    <a:pt x="269" y="1433"/>
                    <a:pt x="321" y="1403"/>
                  </a:cubicBezTo>
                  <a:lnTo>
                    <a:pt x="681" y="1196"/>
                  </a:lnTo>
                  <a:cubicBezTo>
                    <a:pt x="857" y="1094"/>
                    <a:pt x="1000" y="846"/>
                    <a:pt x="1000" y="645"/>
                  </a:cubicBezTo>
                  <a:lnTo>
                    <a:pt x="1000" y="227"/>
                  </a:lnTo>
                  <a:cubicBezTo>
                    <a:pt x="1000" y="85"/>
                    <a:pt x="928" y="0"/>
                    <a:pt x="8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91" name="Google Shape;1104;p31">
              <a:extLst>
                <a:ext uri="{FF2B5EF4-FFF2-40B4-BE49-F238E27FC236}">
                  <a16:creationId xmlns:a16="http://schemas.microsoft.com/office/drawing/2014/main" id="{C349B9F3-5C41-420A-8529-8B98488C3D1E}"/>
                </a:ext>
              </a:extLst>
            </p:cNvPr>
            <p:cNvSpPr/>
            <p:nvPr/>
          </p:nvSpPr>
          <p:spPr>
            <a:xfrm>
              <a:off x="2314200" y="3678650"/>
              <a:ext cx="149700" cy="103675"/>
            </a:xfrm>
            <a:custGeom>
              <a:avLst/>
              <a:gdLst/>
              <a:ahLst/>
              <a:cxnLst/>
              <a:rect l="l" t="t" r="r" b="b"/>
              <a:pathLst>
                <a:path w="5988" h="4147" extrusionOk="0">
                  <a:moveTo>
                    <a:pt x="5706" y="1"/>
                  </a:moveTo>
                  <a:cubicBezTo>
                    <a:pt x="5631" y="1"/>
                    <a:pt x="5545" y="26"/>
                    <a:pt x="5454" y="78"/>
                  </a:cubicBezTo>
                  <a:lnTo>
                    <a:pt x="534" y="2917"/>
                  </a:lnTo>
                  <a:cubicBezTo>
                    <a:pt x="239" y="3087"/>
                    <a:pt x="0" y="3485"/>
                    <a:pt x="0" y="3801"/>
                  </a:cubicBezTo>
                  <a:cubicBezTo>
                    <a:pt x="0" y="4022"/>
                    <a:pt x="114" y="4147"/>
                    <a:pt x="282" y="4147"/>
                  </a:cubicBezTo>
                  <a:cubicBezTo>
                    <a:pt x="357" y="4147"/>
                    <a:pt x="443" y="4122"/>
                    <a:pt x="534" y="4070"/>
                  </a:cubicBezTo>
                  <a:lnTo>
                    <a:pt x="5454" y="1228"/>
                  </a:lnTo>
                  <a:cubicBezTo>
                    <a:pt x="5750" y="1057"/>
                    <a:pt x="5988" y="663"/>
                    <a:pt x="5988" y="346"/>
                  </a:cubicBezTo>
                  <a:cubicBezTo>
                    <a:pt x="5988" y="126"/>
                    <a:pt x="5874" y="1"/>
                    <a:pt x="57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92" name="Google Shape;1105;p31">
              <a:extLst>
                <a:ext uri="{FF2B5EF4-FFF2-40B4-BE49-F238E27FC236}">
                  <a16:creationId xmlns:a16="http://schemas.microsoft.com/office/drawing/2014/main" id="{6C18C804-F47F-4A7F-B559-D645C857EBD6}"/>
                </a:ext>
              </a:extLst>
            </p:cNvPr>
            <p:cNvSpPr/>
            <p:nvPr/>
          </p:nvSpPr>
          <p:spPr>
            <a:xfrm>
              <a:off x="2264300" y="3834775"/>
              <a:ext cx="25025" cy="36125"/>
            </a:xfrm>
            <a:custGeom>
              <a:avLst/>
              <a:gdLst/>
              <a:ahLst/>
              <a:cxnLst/>
              <a:rect l="l" t="t" r="r" b="b"/>
              <a:pathLst>
                <a:path w="1001" h="1445" extrusionOk="0">
                  <a:moveTo>
                    <a:pt x="824" y="1"/>
                  </a:moveTo>
                  <a:cubicBezTo>
                    <a:pt x="781" y="1"/>
                    <a:pt x="733" y="15"/>
                    <a:pt x="681" y="45"/>
                  </a:cubicBezTo>
                  <a:lnTo>
                    <a:pt x="321" y="252"/>
                  </a:lnTo>
                  <a:cubicBezTo>
                    <a:pt x="143" y="354"/>
                    <a:pt x="1" y="599"/>
                    <a:pt x="1" y="803"/>
                  </a:cubicBezTo>
                  <a:lnTo>
                    <a:pt x="1" y="1217"/>
                  </a:lnTo>
                  <a:cubicBezTo>
                    <a:pt x="1" y="1362"/>
                    <a:pt x="72" y="1445"/>
                    <a:pt x="177" y="1445"/>
                  </a:cubicBezTo>
                  <a:cubicBezTo>
                    <a:pt x="220" y="1445"/>
                    <a:pt x="269" y="1431"/>
                    <a:pt x="321" y="1401"/>
                  </a:cubicBezTo>
                  <a:lnTo>
                    <a:pt x="681" y="1194"/>
                  </a:lnTo>
                  <a:cubicBezTo>
                    <a:pt x="857" y="1092"/>
                    <a:pt x="1000" y="847"/>
                    <a:pt x="1000" y="643"/>
                  </a:cubicBezTo>
                  <a:lnTo>
                    <a:pt x="1000" y="228"/>
                  </a:lnTo>
                  <a:cubicBezTo>
                    <a:pt x="1000" y="84"/>
                    <a:pt x="929" y="1"/>
                    <a:pt x="8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93" name="Google Shape;1106;p31">
              <a:extLst>
                <a:ext uri="{FF2B5EF4-FFF2-40B4-BE49-F238E27FC236}">
                  <a16:creationId xmlns:a16="http://schemas.microsoft.com/office/drawing/2014/main" id="{0E3E2808-1FC0-429F-8BC1-2002B3E81DB9}"/>
                </a:ext>
              </a:extLst>
            </p:cNvPr>
            <p:cNvSpPr/>
            <p:nvPr/>
          </p:nvSpPr>
          <p:spPr>
            <a:xfrm>
              <a:off x="2314200" y="3736200"/>
              <a:ext cx="149700" cy="103675"/>
            </a:xfrm>
            <a:custGeom>
              <a:avLst/>
              <a:gdLst/>
              <a:ahLst/>
              <a:cxnLst/>
              <a:rect l="l" t="t" r="r" b="b"/>
              <a:pathLst>
                <a:path w="5988" h="4147" extrusionOk="0">
                  <a:moveTo>
                    <a:pt x="5706" y="1"/>
                  </a:moveTo>
                  <a:cubicBezTo>
                    <a:pt x="5631" y="1"/>
                    <a:pt x="5545" y="25"/>
                    <a:pt x="5454" y="78"/>
                  </a:cubicBezTo>
                  <a:lnTo>
                    <a:pt x="534" y="2920"/>
                  </a:lnTo>
                  <a:cubicBezTo>
                    <a:pt x="239" y="3087"/>
                    <a:pt x="0" y="3484"/>
                    <a:pt x="0" y="3801"/>
                  </a:cubicBezTo>
                  <a:cubicBezTo>
                    <a:pt x="0" y="4022"/>
                    <a:pt x="114" y="4147"/>
                    <a:pt x="282" y="4147"/>
                  </a:cubicBezTo>
                  <a:cubicBezTo>
                    <a:pt x="357" y="4147"/>
                    <a:pt x="443" y="4122"/>
                    <a:pt x="534" y="4069"/>
                  </a:cubicBezTo>
                  <a:lnTo>
                    <a:pt x="5454" y="1231"/>
                  </a:lnTo>
                  <a:cubicBezTo>
                    <a:pt x="5750" y="1060"/>
                    <a:pt x="5988" y="663"/>
                    <a:pt x="5988" y="346"/>
                  </a:cubicBezTo>
                  <a:cubicBezTo>
                    <a:pt x="5988" y="126"/>
                    <a:pt x="5874" y="1"/>
                    <a:pt x="57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94" name="Google Shape;1107;p31">
              <a:extLst>
                <a:ext uri="{FF2B5EF4-FFF2-40B4-BE49-F238E27FC236}">
                  <a16:creationId xmlns:a16="http://schemas.microsoft.com/office/drawing/2014/main" id="{7E4625D2-3F9A-4119-A0E9-E2B17AF2BCE2}"/>
                </a:ext>
              </a:extLst>
            </p:cNvPr>
            <p:cNvSpPr/>
            <p:nvPr/>
          </p:nvSpPr>
          <p:spPr>
            <a:xfrm>
              <a:off x="2264300" y="3892300"/>
              <a:ext cx="25025" cy="36150"/>
            </a:xfrm>
            <a:custGeom>
              <a:avLst/>
              <a:gdLst/>
              <a:ahLst/>
              <a:cxnLst/>
              <a:rect l="l" t="t" r="r" b="b"/>
              <a:pathLst>
                <a:path w="1001" h="1446" extrusionOk="0">
                  <a:moveTo>
                    <a:pt x="822" y="0"/>
                  </a:moveTo>
                  <a:cubicBezTo>
                    <a:pt x="779" y="0"/>
                    <a:pt x="732" y="14"/>
                    <a:pt x="681" y="42"/>
                  </a:cubicBezTo>
                  <a:lnTo>
                    <a:pt x="321" y="253"/>
                  </a:lnTo>
                  <a:cubicBezTo>
                    <a:pt x="143" y="352"/>
                    <a:pt x="1" y="600"/>
                    <a:pt x="1" y="804"/>
                  </a:cubicBezTo>
                  <a:lnTo>
                    <a:pt x="1" y="1218"/>
                  </a:lnTo>
                  <a:cubicBezTo>
                    <a:pt x="1" y="1363"/>
                    <a:pt x="72" y="1446"/>
                    <a:pt x="177" y="1446"/>
                  </a:cubicBezTo>
                  <a:cubicBezTo>
                    <a:pt x="220" y="1446"/>
                    <a:pt x="269" y="1431"/>
                    <a:pt x="321" y="1402"/>
                  </a:cubicBezTo>
                  <a:lnTo>
                    <a:pt x="681" y="1194"/>
                  </a:lnTo>
                  <a:cubicBezTo>
                    <a:pt x="857" y="1092"/>
                    <a:pt x="1000" y="848"/>
                    <a:pt x="1000" y="644"/>
                  </a:cubicBezTo>
                  <a:lnTo>
                    <a:pt x="1000" y="229"/>
                  </a:lnTo>
                  <a:cubicBezTo>
                    <a:pt x="1000" y="83"/>
                    <a:pt x="927" y="0"/>
                    <a:pt x="8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95" name="Google Shape;1108;p31">
              <a:extLst>
                <a:ext uri="{FF2B5EF4-FFF2-40B4-BE49-F238E27FC236}">
                  <a16:creationId xmlns:a16="http://schemas.microsoft.com/office/drawing/2014/main" id="{C304C913-E35D-48A9-B9DA-0E7FA6FFB182}"/>
                </a:ext>
              </a:extLst>
            </p:cNvPr>
            <p:cNvSpPr/>
            <p:nvPr/>
          </p:nvSpPr>
          <p:spPr>
            <a:xfrm>
              <a:off x="2314200" y="3793750"/>
              <a:ext cx="149700" cy="103675"/>
            </a:xfrm>
            <a:custGeom>
              <a:avLst/>
              <a:gdLst/>
              <a:ahLst/>
              <a:cxnLst/>
              <a:rect l="l" t="t" r="r" b="b"/>
              <a:pathLst>
                <a:path w="5988" h="4147" extrusionOk="0">
                  <a:moveTo>
                    <a:pt x="5706" y="0"/>
                  </a:moveTo>
                  <a:cubicBezTo>
                    <a:pt x="5631" y="0"/>
                    <a:pt x="5546" y="25"/>
                    <a:pt x="5454" y="78"/>
                  </a:cubicBezTo>
                  <a:lnTo>
                    <a:pt x="534" y="2920"/>
                  </a:lnTo>
                  <a:cubicBezTo>
                    <a:pt x="239" y="3086"/>
                    <a:pt x="0" y="3484"/>
                    <a:pt x="0" y="3800"/>
                  </a:cubicBezTo>
                  <a:cubicBezTo>
                    <a:pt x="0" y="4021"/>
                    <a:pt x="114" y="4146"/>
                    <a:pt x="283" y="4146"/>
                  </a:cubicBezTo>
                  <a:cubicBezTo>
                    <a:pt x="357" y="4146"/>
                    <a:pt x="443" y="4122"/>
                    <a:pt x="534" y="4069"/>
                  </a:cubicBezTo>
                  <a:lnTo>
                    <a:pt x="5454" y="1226"/>
                  </a:lnTo>
                  <a:cubicBezTo>
                    <a:pt x="5750" y="1060"/>
                    <a:pt x="5988" y="663"/>
                    <a:pt x="5988" y="346"/>
                  </a:cubicBezTo>
                  <a:cubicBezTo>
                    <a:pt x="5988" y="125"/>
                    <a:pt x="5874" y="0"/>
                    <a:pt x="57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96" name="Google Shape;1109;p31">
              <a:extLst>
                <a:ext uri="{FF2B5EF4-FFF2-40B4-BE49-F238E27FC236}">
                  <a16:creationId xmlns:a16="http://schemas.microsoft.com/office/drawing/2014/main" id="{F82F6A6A-EB10-4737-9343-0E72A8CA4DD9}"/>
                </a:ext>
              </a:extLst>
            </p:cNvPr>
            <p:cNvSpPr/>
            <p:nvPr/>
          </p:nvSpPr>
          <p:spPr>
            <a:xfrm>
              <a:off x="2263275" y="3880750"/>
              <a:ext cx="199525" cy="132525"/>
            </a:xfrm>
            <a:custGeom>
              <a:avLst/>
              <a:gdLst/>
              <a:ahLst/>
              <a:cxnLst/>
              <a:rect l="l" t="t" r="r" b="b"/>
              <a:pathLst>
                <a:path w="7981" h="5301" extrusionOk="0">
                  <a:moveTo>
                    <a:pt x="7698" y="0"/>
                  </a:moveTo>
                  <a:cubicBezTo>
                    <a:pt x="7624" y="0"/>
                    <a:pt x="7540" y="24"/>
                    <a:pt x="7451" y="75"/>
                  </a:cubicBezTo>
                  <a:lnTo>
                    <a:pt x="531" y="4070"/>
                  </a:lnTo>
                  <a:cubicBezTo>
                    <a:pt x="239" y="4241"/>
                    <a:pt x="1" y="4635"/>
                    <a:pt x="1" y="4955"/>
                  </a:cubicBezTo>
                  <a:cubicBezTo>
                    <a:pt x="1" y="5175"/>
                    <a:pt x="115" y="5300"/>
                    <a:pt x="282" y="5300"/>
                  </a:cubicBezTo>
                  <a:cubicBezTo>
                    <a:pt x="356" y="5300"/>
                    <a:pt x="441" y="5275"/>
                    <a:pt x="531" y="5223"/>
                  </a:cubicBezTo>
                  <a:lnTo>
                    <a:pt x="7451" y="1228"/>
                  </a:lnTo>
                  <a:cubicBezTo>
                    <a:pt x="7743" y="1058"/>
                    <a:pt x="7981" y="663"/>
                    <a:pt x="7981" y="348"/>
                  </a:cubicBezTo>
                  <a:cubicBezTo>
                    <a:pt x="7981" y="125"/>
                    <a:pt x="7866" y="0"/>
                    <a:pt x="76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97" name="Google Shape;1110;p31">
              <a:extLst>
                <a:ext uri="{FF2B5EF4-FFF2-40B4-BE49-F238E27FC236}">
                  <a16:creationId xmlns:a16="http://schemas.microsoft.com/office/drawing/2014/main" id="{43F92072-7B87-4115-9F7D-F9F8E9B995A0}"/>
                </a:ext>
              </a:extLst>
            </p:cNvPr>
            <p:cNvSpPr/>
            <p:nvPr/>
          </p:nvSpPr>
          <p:spPr>
            <a:xfrm>
              <a:off x="2263275" y="4036900"/>
              <a:ext cx="24950" cy="36225"/>
            </a:xfrm>
            <a:custGeom>
              <a:avLst/>
              <a:gdLst/>
              <a:ahLst/>
              <a:cxnLst/>
              <a:rect l="l" t="t" r="r" b="b"/>
              <a:pathLst>
                <a:path w="998" h="1449" extrusionOk="0">
                  <a:moveTo>
                    <a:pt x="821" y="0"/>
                  </a:moveTo>
                  <a:cubicBezTo>
                    <a:pt x="778" y="0"/>
                    <a:pt x="730" y="14"/>
                    <a:pt x="678" y="44"/>
                  </a:cubicBezTo>
                  <a:lnTo>
                    <a:pt x="321" y="252"/>
                  </a:lnTo>
                  <a:cubicBezTo>
                    <a:pt x="144" y="353"/>
                    <a:pt x="1" y="602"/>
                    <a:pt x="1" y="806"/>
                  </a:cubicBezTo>
                  <a:lnTo>
                    <a:pt x="1" y="1221"/>
                  </a:lnTo>
                  <a:cubicBezTo>
                    <a:pt x="1" y="1365"/>
                    <a:pt x="72" y="1448"/>
                    <a:pt x="177" y="1448"/>
                  </a:cubicBezTo>
                  <a:cubicBezTo>
                    <a:pt x="220" y="1448"/>
                    <a:pt x="269" y="1434"/>
                    <a:pt x="321" y="1404"/>
                  </a:cubicBezTo>
                  <a:lnTo>
                    <a:pt x="678" y="1197"/>
                  </a:lnTo>
                  <a:cubicBezTo>
                    <a:pt x="854" y="1095"/>
                    <a:pt x="997" y="846"/>
                    <a:pt x="997" y="642"/>
                  </a:cubicBezTo>
                  <a:lnTo>
                    <a:pt x="997" y="228"/>
                  </a:lnTo>
                  <a:cubicBezTo>
                    <a:pt x="997" y="83"/>
                    <a:pt x="926" y="0"/>
                    <a:pt x="8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98" name="Google Shape;1111;p31">
              <a:extLst>
                <a:ext uri="{FF2B5EF4-FFF2-40B4-BE49-F238E27FC236}">
                  <a16:creationId xmlns:a16="http://schemas.microsoft.com/office/drawing/2014/main" id="{E685F5DF-91CC-4614-A486-FA40C8EDF122}"/>
                </a:ext>
              </a:extLst>
            </p:cNvPr>
            <p:cNvSpPr/>
            <p:nvPr/>
          </p:nvSpPr>
          <p:spPr>
            <a:xfrm>
              <a:off x="2313175" y="3938325"/>
              <a:ext cx="149625" cy="103750"/>
            </a:xfrm>
            <a:custGeom>
              <a:avLst/>
              <a:gdLst/>
              <a:ahLst/>
              <a:cxnLst/>
              <a:rect l="l" t="t" r="r" b="b"/>
              <a:pathLst>
                <a:path w="5985" h="4150" extrusionOk="0">
                  <a:moveTo>
                    <a:pt x="5702" y="1"/>
                  </a:moveTo>
                  <a:cubicBezTo>
                    <a:pt x="5628" y="1"/>
                    <a:pt x="5544" y="25"/>
                    <a:pt x="5455" y="77"/>
                  </a:cubicBezTo>
                  <a:lnTo>
                    <a:pt x="531" y="2920"/>
                  </a:lnTo>
                  <a:cubicBezTo>
                    <a:pt x="239" y="3090"/>
                    <a:pt x="1" y="3484"/>
                    <a:pt x="1" y="3804"/>
                  </a:cubicBezTo>
                  <a:cubicBezTo>
                    <a:pt x="1" y="4023"/>
                    <a:pt x="115" y="4149"/>
                    <a:pt x="283" y="4149"/>
                  </a:cubicBezTo>
                  <a:cubicBezTo>
                    <a:pt x="357" y="4149"/>
                    <a:pt x="441" y="4124"/>
                    <a:pt x="531" y="4072"/>
                  </a:cubicBezTo>
                  <a:lnTo>
                    <a:pt x="5455" y="1230"/>
                  </a:lnTo>
                  <a:cubicBezTo>
                    <a:pt x="5747" y="1060"/>
                    <a:pt x="5985" y="666"/>
                    <a:pt x="5985" y="346"/>
                  </a:cubicBezTo>
                  <a:cubicBezTo>
                    <a:pt x="5985" y="127"/>
                    <a:pt x="5870" y="1"/>
                    <a:pt x="57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99" name="Google Shape;1112;p31">
              <a:extLst>
                <a:ext uri="{FF2B5EF4-FFF2-40B4-BE49-F238E27FC236}">
                  <a16:creationId xmlns:a16="http://schemas.microsoft.com/office/drawing/2014/main" id="{8CE976E7-F4E7-4308-9408-408EC2703276}"/>
                </a:ext>
              </a:extLst>
            </p:cNvPr>
            <p:cNvSpPr/>
            <p:nvPr/>
          </p:nvSpPr>
          <p:spPr>
            <a:xfrm>
              <a:off x="2263275" y="4094550"/>
              <a:ext cx="24950" cy="36200"/>
            </a:xfrm>
            <a:custGeom>
              <a:avLst/>
              <a:gdLst/>
              <a:ahLst/>
              <a:cxnLst/>
              <a:rect l="l" t="t" r="r" b="b"/>
              <a:pathLst>
                <a:path w="998" h="1448" extrusionOk="0">
                  <a:moveTo>
                    <a:pt x="819" y="0"/>
                  </a:moveTo>
                  <a:cubicBezTo>
                    <a:pt x="777" y="0"/>
                    <a:pt x="729" y="14"/>
                    <a:pt x="678" y="43"/>
                  </a:cubicBezTo>
                  <a:lnTo>
                    <a:pt x="321" y="251"/>
                  </a:lnTo>
                  <a:cubicBezTo>
                    <a:pt x="144" y="353"/>
                    <a:pt x="1" y="601"/>
                    <a:pt x="1" y="805"/>
                  </a:cubicBezTo>
                  <a:lnTo>
                    <a:pt x="1" y="1220"/>
                  </a:lnTo>
                  <a:cubicBezTo>
                    <a:pt x="1" y="1364"/>
                    <a:pt x="72" y="1447"/>
                    <a:pt x="177" y="1447"/>
                  </a:cubicBezTo>
                  <a:cubicBezTo>
                    <a:pt x="220" y="1447"/>
                    <a:pt x="269" y="1433"/>
                    <a:pt x="321" y="1404"/>
                  </a:cubicBezTo>
                  <a:lnTo>
                    <a:pt x="678" y="1196"/>
                  </a:lnTo>
                  <a:cubicBezTo>
                    <a:pt x="854" y="1094"/>
                    <a:pt x="997" y="849"/>
                    <a:pt x="997" y="645"/>
                  </a:cubicBezTo>
                  <a:lnTo>
                    <a:pt x="997" y="230"/>
                  </a:lnTo>
                  <a:cubicBezTo>
                    <a:pt x="997" y="85"/>
                    <a:pt x="925" y="0"/>
                    <a:pt x="8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300" name="Google Shape;1113;p31">
              <a:extLst>
                <a:ext uri="{FF2B5EF4-FFF2-40B4-BE49-F238E27FC236}">
                  <a16:creationId xmlns:a16="http://schemas.microsoft.com/office/drawing/2014/main" id="{5277C75E-54BA-44DA-BB02-FE781F3F2AAB}"/>
                </a:ext>
              </a:extLst>
            </p:cNvPr>
            <p:cNvSpPr/>
            <p:nvPr/>
          </p:nvSpPr>
          <p:spPr>
            <a:xfrm>
              <a:off x="2313175" y="3996025"/>
              <a:ext cx="149625" cy="103675"/>
            </a:xfrm>
            <a:custGeom>
              <a:avLst/>
              <a:gdLst/>
              <a:ahLst/>
              <a:cxnLst/>
              <a:rect l="l" t="t" r="r" b="b"/>
              <a:pathLst>
                <a:path w="5985" h="4147" extrusionOk="0">
                  <a:moveTo>
                    <a:pt x="5704" y="1"/>
                  </a:moveTo>
                  <a:cubicBezTo>
                    <a:pt x="5630" y="1"/>
                    <a:pt x="5545" y="26"/>
                    <a:pt x="5455" y="78"/>
                  </a:cubicBezTo>
                  <a:lnTo>
                    <a:pt x="531" y="2917"/>
                  </a:lnTo>
                  <a:cubicBezTo>
                    <a:pt x="239" y="3087"/>
                    <a:pt x="1" y="3485"/>
                    <a:pt x="1" y="3801"/>
                  </a:cubicBezTo>
                  <a:cubicBezTo>
                    <a:pt x="1" y="4022"/>
                    <a:pt x="114" y="4147"/>
                    <a:pt x="281" y="4147"/>
                  </a:cubicBezTo>
                  <a:cubicBezTo>
                    <a:pt x="356" y="4147"/>
                    <a:pt x="441" y="4122"/>
                    <a:pt x="531" y="4069"/>
                  </a:cubicBezTo>
                  <a:lnTo>
                    <a:pt x="5455" y="1227"/>
                  </a:lnTo>
                  <a:cubicBezTo>
                    <a:pt x="5747" y="1061"/>
                    <a:pt x="5985" y="663"/>
                    <a:pt x="5985" y="347"/>
                  </a:cubicBezTo>
                  <a:cubicBezTo>
                    <a:pt x="5985" y="126"/>
                    <a:pt x="5871" y="1"/>
                    <a:pt x="57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301" name="Google Shape;1114;p31">
              <a:extLst>
                <a:ext uri="{FF2B5EF4-FFF2-40B4-BE49-F238E27FC236}">
                  <a16:creationId xmlns:a16="http://schemas.microsoft.com/office/drawing/2014/main" id="{4CEE560D-787F-4D12-B52E-000D1ADD3193}"/>
                </a:ext>
              </a:extLst>
            </p:cNvPr>
            <p:cNvSpPr/>
            <p:nvPr/>
          </p:nvSpPr>
          <p:spPr>
            <a:xfrm>
              <a:off x="2263275" y="4152150"/>
              <a:ext cx="24950" cy="36150"/>
            </a:xfrm>
            <a:custGeom>
              <a:avLst/>
              <a:gdLst/>
              <a:ahLst/>
              <a:cxnLst/>
              <a:rect l="l" t="t" r="r" b="b"/>
              <a:pathLst>
                <a:path w="998" h="1446" extrusionOk="0">
                  <a:moveTo>
                    <a:pt x="821" y="0"/>
                  </a:moveTo>
                  <a:cubicBezTo>
                    <a:pt x="778" y="0"/>
                    <a:pt x="730" y="15"/>
                    <a:pt x="678" y="44"/>
                  </a:cubicBezTo>
                  <a:lnTo>
                    <a:pt x="321" y="252"/>
                  </a:lnTo>
                  <a:cubicBezTo>
                    <a:pt x="144" y="354"/>
                    <a:pt x="1" y="598"/>
                    <a:pt x="1" y="802"/>
                  </a:cubicBezTo>
                  <a:lnTo>
                    <a:pt x="1" y="1218"/>
                  </a:lnTo>
                  <a:cubicBezTo>
                    <a:pt x="1" y="1362"/>
                    <a:pt x="72" y="1445"/>
                    <a:pt x="177" y="1445"/>
                  </a:cubicBezTo>
                  <a:cubicBezTo>
                    <a:pt x="220" y="1445"/>
                    <a:pt x="269" y="1431"/>
                    <a:pt x="321" y="1401"/>
                  </a:cubicBezTo>
                  <a:lnTo>
                    <a:pt x="678" y="1193"/>
                  </a:lnTo>
                  <a:cubicBezTo>
                    <a:pt x="854" y="1091"/>
                    <a:pt x="997" y="846"/>
                    <a:pt x="997" y="642"/>
                  </a:cubicBezTo>
                  <a:lnTo>
                    <a:pt x="997" y="228"/>
                  </a:lnTo>
                  <a:cubicBezTo>
                    <a:pt x="997" y="84"/>
                    <a:pt x="926" y="0"/>
                    <a:pt x="8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302" name="Google Shape;1115;p31">
              <a:extLst>
                <a:ext uri="{FF2B5EF4-FFF2-40B4-BE49-F238E27FC236}">
                  <a16:creationId xmlns:a16="http://schemas.microsoft.com/office/drawing/2014/main" id="{19568FD6-F9F3-4089-8208-1D8A23C981F3}"/>
                </a:ext>
              </a:extLst>
            </p:cNvPr>
            <p:cNvSpPr/>
            <p:nvPr/>
          </p:nvSpPr>
          <p:spPr>
            <a:xfrm>
              <a:off x="2313175" y="4053575"/>
              <a:ext cx="149625" cy="103700"/>
            </a:xfrm>
            <a:custGeom>
              <a:avLst/>
              <a:gdLst/>
              <a:ahLst/>
              <a:cxnLst/>
              <a:rect l="l" t="t" r="r" b="b"/>
              <a:pathLst>
                <a:path w="5985" h="4148" extrusionOk="0">
                  <a:moveTo>
                    <a:pt x="5704" y="0"/>
                  </a:moveTo>
                  <a:cubicBezTo>
                    <a:pt x="5630" y="0"/>
                    <a:pt x="5545" y="25"/>
                    <a:pt x="5455" y="77"/>
                  </a:cubicBezTo>
                  <a:lnTo>
                    <a:pt x="531" y="2920"/>
                  </a:lnTo>
                  <a:cubicBezTo>
                    <a:pt x="239" y="3090"/>
                    <a:pt x="1" y="3484"/>
                    <a:pt x="1" y="3801"/>
                  </a:cubicBezTo>
                  <a:cubicBezTo>
                    <a:pt x="1" y="4023"/>
                    <a:pt x="115" y="4147"/>
                    <a:pt x="283" y="4147"/>
                  </a:cubicBezTo>
                  <a:cubicBezTo>
                    <a:pt x="357" y="4147"/>
                    <a:pt x="442" y="4123"/>
                    <a:pt x="531" y="4072"/>
                  </a:cubicBezTo>
                  <a:lnTo>
                    <a:pt x="5455" y="1230"/>
                  </a:lnTo>
                  <a:cubicBezTo>
                    <a:pt x="5747" y="1061"/>
                    <a:pt x="5985" y="662"/>
                    <a:pt x="5985" y="347"/>
                  </a:cubicBezTo>
                  <a:cubicBezTo>
                    <a:pt x="5985" y="125"/>
                    <a:pt x="5871" y="0"/>
                    <a:pt x="57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303" name="Google Shape;1116;p31">
              <a:extLst>
                <a:ext uri="{FF2B5EF4-FFF2-40B4-BE49-F238E27FC236}">
                  <a16:creationId xmlns:a16="http://schemas.microsoft.com/office/drawing/2014/main" id="{431B6B29-B4C6-4D92-A54C-4DA17DBD0D9C}"/>
                </a:ext>
              </a:extLst>
            </p:cNvPr>
            <p:cNvSpPr/>
            <p:nvPr/>
          </p:nvSpPr>
          <p:spPr>
            <a:xfrm>
              <a:off x="2263275" y="4209675"/>
              <a:ext cx="24950" cy="36150"/>
            </a:xfrm>
            <a:custGeom>
              <a:avLst/>
              <a:gdLst/>
              <a:ahLst/>
              <a:cxnLst/>
              <a:rect l="l" t="t" r="r" b="b"/>
              <a:pathLst>
                <a:path w="998" h="1446" extrusionOk="0">
                  <a:moveTo>
                    <a:pt x="819" y="0"/>
                  </a:moveTo>
                  <a:cubicBezTo>
                    <a:pt x="777" y="0"/>
                    <a:pt x="729" y="14"/>
                    <a:pt x="678" y="42"/>
                  </a:cubicBezTo>
                  <a:lnTo>
                    <a:pt x="321" y="252"/>
                  </a:lnTo>
                  <a:cubicBezTo>
                    <a:pt x="144" y="351"/>
                    <a:pt x="1" y="599"/>
                    <a:pt x="1" y="803"/>
                  </a:cubicBezTo>
                  <a:lnTo>
                    <a:pt x="1" y="1218"/>
                  </a:lnTo>
                  <a:cubicBezTo>
                    <a:pt x="1" y="1362"/>
                    <a:pt x="72" y="1445"/>
                    <a:pt x="177" y="1445"/>
                  </a:cubicBezTo>
                  <a:cubicBezTo>
                    <a:pt x="220" y="1445"/>
                    <a:pt x="269" y="1431"/>
                    <a:pt x="321" y="1401"/>
                  </a:cubicBezTo>
                  <a:lnTo>
                    <a:pt x="678" y="1194"/>
                  </a:lnTo>
                  <a:cubicBezTo>
                    <a:pt x="854" y="1092"/>
                    <a:pt x="997" y="847"/>
                    <a:pt x="997" y="643"/>
                  </a:cubicBezTo>
                  <a:lnTo>
                    <a:pt x="997" y="229"/>
                  </a:lnTo>
                  <a:cubicBezTo>
                    <a:pt x="997" y="83"/>
                    <a:pt x="925" y="0"/>
                    <a:pt x="8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304" name="Google Shape;1117;p31">
              <a:extLst>
                <a:ext uri="{FF2B5EF4-FFF2-40B4-BE49-F238E27FC236}">
                  <a16:creationId xmlns:a16="http://schemas.microsoft.com/office/drawing/2014/main" id="{63BA6087-94F9-46CF-9DF3-09A1EABF1B70}"/>
                </a:ext>
              </a:extLst>
            </p:cNvPr>
            <p:cNvSpPr/>
            <p:nvPr/>
          </p:nvSpPr>
          <p:spPr>
            <a:xfrm>
              <a:off x="2313175" y="4111100"/>
              <a:ext cx="149625" cy="103675"/>
            </a:xfrm>
            <a:custGeom>
              <a:avLst/>
              <a:gdLst/>
              <a:ahLst/>
              <a:cxnLst/>
              <a:rect l="l" t="t" r="r" b="b"/>
              <a:pathLst>
                <a:path w="5985" h="4147" extrusionOk="0">
                  <a:moveTo>
                    <a:pt x="5704" y="1"/>
                  </a:moveTo>
                  <a:cubicBezTo>
                    <a:pt x="5630" y="1"/>
                    <a:pt x="5545" y="26"/>
                    <a:pt x="5455" y="78"/>
                  </a:cubicBezTo>
                  <a:lnTo>
                    <a:pt x="531" y="2921"/>
                  </a:lnTo>
                  <a:cubicBezTo>
                    <a:pt x="239" y="3087"/>
                    <a:pt x="1" y="3485"/>
                    <a:pt x="1" y="3801"/>
                  </a:cubicBezTo>
                  <a:cubicBezTo>
                    <a:pt x="1" y="4022"/>
                    <a:pt x="115" y="4147"/>
                    <a:pt x="282" y="4147"/>
                  </a:cubicBezTo>
                  <a:cubicBezTo>
                    <a:pt x="356" y="4147"/>
                    <a:pt x="441" y="4122"/>
                    <a:pt x="531" y="4070"/>
                  </a:cubicBezTo>
                  <a:lnTo>
                    <a:pt x="5455" y="1231"/>
                  </a:lnTo>
                  <a:cubicBezTo>
                    <a:pt x="5747" y="1061"/>
                    <a:pt x="5985" y="663"/>
                    <a:pt x="5985" y="347"/>
                  </a:cubicBezTo>
                  <a:cubicBezTo>
                    <a:pt x="5985" y="126"/>
                    <a:pt x="5871" y="1"/>
                    <a:pt x="57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305" name="Google Shape;1118;p31">
              <a:extLst>
                <a:ext uri="{FF2B5EF4-FFF2-40B4-BE49-F238E27FC236}">
                  <a16:creationId xmlns:a16="http://schemas.microsoft.com/office/drawing/2014/main" id="{123227F1-93EB-423B-8B88-82BF5E16BBBB}"/>
                </a:ext>
              </a:extLst>
            </p:cNvPr>
            <p:cNvSpPr/>
            <p:nvPr/>
          </p:nvSpPr>
          <p:spPr>
            <a:xfrm>
              <a:off x="3162200" y="3145850"/>
              <a:ext cx="374175" cy="249225"/>
            </a:xfrm>
            <a:custGeom>
              <a:avLst/>
              <a:gdLst/>
              <a:ahLst/>
              <a:cxnLst/>
              <a:rect l="l" t="t" r="r" b="b"/>
              <a:pathLst>
                <a:path w="14967" h="9969" extrusionOk="0">
                  <a:moveTo>
                    <a:pt x="14671" y="1"/>
                  </a:moveTo>
                  <a:cubicBezTo>
                    <a:pt x="14599" y="1"/>
                    <a:pt x="14518" y="24"/>
                    <a:pt x="14433" y="73"/>
                  </a:cubicBezTo>
                  <a:lnTo>
                    <a:pt x="534" y="8100"/>
                  </a:lnTo>
                  <a:cubicBezTo>
                    <a:pt x="239" y="8270"/>
                    <a:pt x="0" y="8681"/>
                    <a:pt x="0" y="9022"/>
                  </a:cubicBezTo>
                  <a:lnTo>
                    <a:pt x="0" y="9590"/>
                  </a:lnTo>
                  <a:cubicBezTo>
                    <a:pt x="0" y="9830"/>
                    <a:pt x="120" y="9969"/>
                    <a:pt x="294" y="9969"/>
                  </a:cubicBezTo>
                  <a:cubicBezTo>
                    <a:pt x="365" y="9969"/>
                    <a:pt x="446" y="9945"/>
                    <a:pt x="531" y="9896"/>
                  </a:cubicBezTo>
                  <a:lnTo>
                    <a:pt x="14436" y="1804"/>
                  </a:lnTo>
                  <a:cubicBezTo>
                    <a:pt x="14728" y="1634"/>
                    <a:pt x="14967" y="1219"/>
                    <a:pt x="14967" y="883"/>
                  </a:cubicBezTo>
                  <a:lnTo>
                    <a:pt x="14967" y="382"/>
                  </a:lnTo>
                  <a:cubicBezTo>
                    <a:pt x="14967" y="141"/>
                    <a:pt x="14846" y="1"/>
                    <a:pt x="146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306" name="Google Shape;1119;p31">
              <a:extLst>
                <a:ext uri="{FF2B5EF4-FFF2-40B4-BE49-F238E27FC236}">
                  <a16:creationId xmlns:a16="http://schemas.microsoft.com/office/drawing/2014/main" id="{F1E8C32D-AA8A-482F-8D3B-CF1FD3764526}"/>
                </a:ext>
              </a:extLst>
            </p:cNvPr>
            <p:cNvSpPr/>
            <p:nvPr/>
          </p:nvSpPr>
          <p:spPr>
            <a:xfrm>
              <a:off x="3162200" y="3203375"/>
              <a:ext cx="424075" cy="262100"/>
            </a:xfrm>
            <a:custGeom>
              <a:avLst/>
              <a:gdLst/>
              <a:ahLst/>
              <a:cxnLst/>
              <a:rect l="l" t="t" r="r" b="b"/>
              <a:pathLst>
                <a:path w="16963" h="10484" extrusionOk="0">
                  <a:moveTo>
                    <a:pt x="16679" y="1"/>
                  </a:moveTo>
                  <a:cubicBezTo>
                    <a:pt x="16604" y="1"/>
                    <a:pt x="16519" y="25"/>
                    <a:pt x="16428" y="77"/>
                  </a:cubicBezTo>
                  <a:lnTo>
                    <a:pt x="534" y="9257"/>
                  </a:lnTo>
                  <a:cubicBezTo>
                    <a:pt x="239" y="9423"/>
                    <a:pt x="0" y="9821"/>
                    <a:pt x="0" y="10137"/>
                  </a:cubicBezTo>
                  <a:cubicBezTo>
                    <a:pt x="0" y="10358"/>
                    <a:pt x="114" y="10484"/>
                    <a:pt x="282" y="10484"/>
                  </a:cubicBezTo>
                  <a:cubicBezTo>
                    <a:pt x="357" y="10484"/>
                    <a:pt x="443" y="10459"/>
                    <a:pt x="534" y="10406"/>
                  </a:cubicBezTo>
                  <a:lnTo>
                    <a:pt x="16428" y="1230"/>
                  </a:lnTo>
                  <a:cubicBezTo>
                    <a:pt x="16724" y="1060"/>
                    <a:pt x="16962" y="666"/>
                    <a:pt x="16962" y="346"/>
                  </a:cubicBezTo>
                  <a:cubicBezTo>
                    <a:pt x="16962" y="127"/>
                    <a:pt x="16848" y="1"/>
                    <a:pt x="166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307" name="Google Shape;1120;p31">
              <a:extLst>
                <a:ext uri="{FF2B5EF4-FFF2-40B4-BE49-F238E27FC236}">
                  <a16:creationId xmlns:a16="http://schemas.microsoft.com/office/drawing/2014/main" id="{290F5B04-0F8A-48DD-9B69-3BDED14F0F90}"/>
                </a:ext>
              </a:extLst>
            </p:cNvPr>
            <p:cNvSpPr/>
            <p:nvPr/>
          </p:nvSpPr>
          <p:spPr>
            <a:xfrm>
              <a:off x="3162200" y="3260925"/>
              <a:ext cx="424075" cy="262125"/>
            </a:xfrm>
            <a:custGeom>
              <a:avLst/>
              <a:gdLst/>
              <a:ahLst/>
              <a:cxnLst/>
              <a:rect l="l" t="t" r="r" b="b"/>
              <a:pathLst>
                <a:path w="16963" h="10485" extrusionOk="0">
                  <a:moveTo>
                    <a:pt x="16679" y="0"/>
                  </a:moveTo>
                  <a:cubicBezTo>
                    <a:pt x="16604" y="0"/>
                    <a:pt x="16519" y="25"/>
                    <a:pt x="16428" y="77"/>
                  </a:cubicBezTo>
                  <a:lnTo>
                    <a:pt x="534" y="9256"/>
                  </a:lnTo>
                  <a:cubicBezTo>
                    <a:pt x="239" y="9426"/>
                    <a:pt x="0" y="9821"/>
                    <a:pt x="0" y="10140"/>
                  </a:cubicBezTo>
                  <a:cubicBezTo>
                    <a:pt x="0" y="10360"/>
                    <a:pt x="115" y="10485"/>
                    <a:pt x="284" y="10485"/>
                  </a:cubicBezTo>
                  <a:cubicBezTo>
                    <a:pt x="359" y="10485"/>
                    <a:pt x="444" y="10460"/>
                    <a:pt x="534" y="10409"/>
                  </a:cubicBezTo>
                  <a:lnTo>
                    <a:pt x="16428" y="1230"/>
                  </a:lnTo>
                  <a:cubicBezTo>
                    <a:pt x="16724" y="1059"/>
                    <a:pt x="16962" y="665"/>
                    <a:pt x="16962" y="345"/>
                  </a:cubicBezTo>
                  <a:cubicBezTo>
                    <a:pt x="16962" y="126"/>
                    <a:pt x="16848" y="0"/>
                    <a:pt x="16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308" name="Google Shape;1121;p31">
              <a:extLst>
                <a:ext uri="{FF2B5EF4-FFF2-40B4-BE49-F238E27FC236}">
                  <a16:creationId xmlns:a16="http://schemas.microsoft.com/office/drawing/2014/main" id="{2726C043-7882-4523-9CDC-52717A2128D7}"/>
                </a:ext>
              </a:extLst>
            </p:cNvPr>
            <p:cNvSpPr/>
            <p:nvPr/>
          </p:nvSpPr>
          <p:spPr>
            <a:xfrm>
              <a:off x="3162200" y="3318500"/>
              <a:ext cx="424075" cy="262125"/>
            </a:xfrm>
            <a:custGeom>
              <a:avLst/>
              <a:gdLst/>
              <a:ahLst/>
              <a:cxnLst/>
              <a:rect l="l" t="t" r="r" b="b"/>
              <a:pathLst>
                <a:path w="16963" h="10485" extrusionOk="0">
                  <a:moveTo>
                    <a:pt x="16678" y="1"/>
                  </a:moveTo>
                  <a:cubicBezTo>
                    <a:pt x="16604" y="1"/>
                    <a:pt x="16518" y="25"/>
                    <a:pt x="16428" y="76"/>
                  </a:cubicBezTo>
                  <a:lnTo>
                    <a:pt x="534" y="9255"/>
                  </a:lnTo>
                  <a:cubicBezTo>
                    <a:pt x="239" y="9425"/>
                    <a:pt x="0" y="9820"/>
                    <a:pt x="0" y="10139"/>
                  </a:cubicBezTo>
                  <a:cubicBezTo>
                    <a:pt x="0" y="10358"/>
                    <a:pt x="115" y="10485"/>
                    <a:pt x="283" y="10485"/>
                  </a:cubicBezTo>
                  <a:cubicBezTo>
                    <a:pt x="358" y="10485"/>
                    <a:pt x="443" y="10460"/>
                    <a:pt x="534" y="10407"/>
                  </a:cubicBezTo>
                  <a:lnTo>
                    <a:pt x="16428" y="1228"/>
                  </a:lnTo>
                  <a:cubicBezTo>
                    <a:pt x="16724" y="1058"/>
                    <a:pt x="16962" y="664"/>
                    <a:pt x="16962" y="348"/>
                  </a:cubicBezTo>
                  <a:cubicBezTo>
                    <a:pt x="16962" y="126"/>
                    <a:pt x="16847" y="1"/>
                    <a:pt x="166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309" name="Google Shape;1122;p31">
              <a:extLst>
                <a:ext uri="{FF2B5EF4-FFF2-40B4-BE49-F238E27FC236}">
                  <a16:creationId xmlns:a16="http://schemas.microsoft.com/office/drawing/2014/main" id="{FE3029F9-702A-45B6-9559-BFC5F3120072}"/>
                </a:ext>
              </a:extLst>
            </p:cNvPr>
            <p:cNvSpPr/>
            <p:nvPr/>
          </p:nvSpPr>
          <p:spPr>
            <a:xfrm>
              <a:off x="3162200" y="3376075"/>
              <a:ext cx="424075" cy="262100"/>
            </a:xfrm>
            <a:custGeom>
              <a:avLst/>
              <a:gdLst/>
              <a:ahLst/>
              <a:cxnLst/>
              <a:rect l="l" t="t" r="r" b="b"/>
              <a:pathLst>
                <a:path w="16963" h="10484" extrusionOk="0">
                  <a:moveTo>
                    <a:pt x="16681" y="1"/>
                  </a:moveTo>
                  <a:cubicBezTo>
                    <a:pt x="16605" y="1"/>
                    <a:pt x="16519" y="25"/>
                    <a:pt x="16428" y="78"/>
                  </a:cubicBezTo>
                  <a:lnTo>
                    <a:pt x="534" y="9254"/>
                  </a:lnTo>
                  <a:cubicBezTo>
                    <a:pt x="239" y="9424"/>
                    <a:pt x="0" y="9818"/>
                    <a:pt x="0" y="10138"/>
                  </a:cubicBezTo>
                  <a:cubicBezTo>
                    <a:pt x="0" y="10359"/>
                    <a:pt x="114" y="10484"/>
                    <a:pt x="282" y="10484"/>
                  </a:cubicBezTo>
                  <a:cubicBezTo>
                    <a:pt x="357" y="10484"/>
                    <a:pt x="443" y="10459"/>
                    <a:pt x="534" y="10406"/>
                  </a:cubicBezTo>
                  <a:lnTo>
                    <a:pt x="16428" y="1230"/>
                  </a:lnTo>
                  <a:cubicBezTo>
                    <a:pt x="16724" y="1060"/>
                    <a:pt x="16962" y="663"/>
                    <a:pt x="16962" y="346"/>
                  </a:cubicBezTo>
                  <a:cubicBezTo>
                    <a:pt x="16962" y="125"/>
                    <a:pt x="16849" y="1"/>
                    <a:pt x="16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310" name="Google Shape;1123;p31">
              <a:extLst>
                <a:ext uri="{FF2B5EF4-FFF2-40B4-BE49-F238E27FC236}">
                  <a16:creationId xmlns:a16="http://schemas.microsoft.com/office/drawing/2014/main" id="{D1FA78B6-9737-40C4-AB56-5DB2F086E798}"/>
                </a:ext>
              </a:extLst>
            </p:cNvPr>
            <p:cNvSpPr/>
            <p:nvPr/>
          </p:nvSpPr>
          <p:spPr>
            <a:xfrm>
              <a:off x="3162200" y="3433625"/>
              <a:ext cx="424075" cy="262100"/>
            </a:xfrm>
            <a:custGeom>
              <a:avLst/>
              <a:gdLst/>
              <a:ahLst/>
              <a:cxnLst/>
              <a:rect l="l" t="t" r="r" b="b"/>
              <a:pathLst>
                <a:path w="16963" h="10484" extrusionOk="0">
                  <a:moveTo>
                    <a:pt x="16679" y="1"/>
                  </a:moveTo>
                  <a:cubicBezTo>
                    <a:pt x="16604" y="1"/>
                    <a:pt x="16519" y="25"/>
                    <a:pt x="16428" y="78"/>
                  </a:cubicBezTo>
                  <a:lnTo>
                    <a:pt x="534" y="9257"/>
                  </a:lnTo>
                  <a:cubicBezTo>
                    <a:pt x="239" y="9424"/>
                    <a:pt x="0" y="9821"/>
                    <a:pt x="0" y="10138"/>
                  </a:cubicBezTo>
                  <a:cubicBezTo>
                    <a:pt x="0" y="10359"/>
                    <a:pt x="114" y="10483"/>
                    <a:pt x="282" y="10483"/>
                  </a:cubicBezTo>
                  <a:cubicBezTo>
                    <a:pt x="357" y="10483"/>
                    <a:pt x="443" y="10458"/>
                    <a:pt x="534" y="10406"/>
                  </a:cubicBezTo>
                  <a:lnTo>
                    <a:pt x="16428" y="1230"/>
                  </a:lnTo>
                  <a:cubicBezTo>
                    <a:pt x="16724" y="1060"/>
                    <a:pt x="16962" y="666"/>
                    <a:pt x="16962" y="346"/>
                  </a:cubicBezTo>
                  <a:cubicBezTo>
                    <a:pt x="16962" y="127"/>
                    <a:pt x="16848" y="1"/>
                    <a:pt x="166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311" name="Google Shape;1124;p31">
              <a:extLst>
                <a:ext uri="{FF2B5EF4-FFF2-40B4-BE49-F238E27FC236}">
                  <a16:creationId xmlns:a16="http://schemas.microsoft.com/office/drawing/2014/main" id="{48ACC328-E4A3-4CFB-897A-E1D11CB6035D}"/>
                </a:ext>
              </a:extLst>
            </p:cNvPr>
            <p:cNvSpPr/>
            <p:nvPr/>
          </p:nvSpPr>
          <p:spPr>
            <a:xfrm>
              <a:off x="3162200" y="3491175"/>
              <a:ext cx="424075" cy="262150"/>
            </a:xfrm>
            <a:custGeom>
              <a:avLst/>
              <a:gdLst/>
              <a:ahLst/>
              <a:cxnLst/>
              <a:rect l="l" t="t" r="r" b="b"/>
              <a:pathLst>
                <a:path w="16963" h="10486" extrusionOk="0">
                  <a:moveTo>
                    <a:pt x="16679" y="0"/>
                  </a:moveTo>
                  <a:cubicBezTo>
                    <a:pt x="16604" y="0"/>
                    <a:pt x="16519" y="25"/>
                    <a:pt x="16428" y="77"/>
                  </a:cubicBezTo>
                  <a:lnTo>
                    <a:pt x="534" y="9257"/>
                  </a:lnTo>
                  <a:cubicBezTo>
                    <a:pt x="239" y="9427"/>
                    <a:pt x="0" y="9821"/>
                    <a:pt x="0" y="10141"/>
                  </a:cubicBezTo>
                  <a:cubicBezTo>
                    <a:pt x="0" y="10360"/>
                    <a:pt x="115" y="10486"/>
                    <a:pt x="284" y="10486"/>
                  </a:cubicBezTo>
                  <a:cubicBezTo>
                    <a:pt x="358" y="10486"/>
                    <a:pt x="444" y="10461"/>
                    <a:pt x="534" y="10409"/>
                  </a:cubicBezTo>
                  <a:lnTo>
                    <a:pt x="16428" y="1230"/>
                  </a:lnTo>
                  <a:cubicBezTo>
                    <a:pt x="16724" y="1060"/>
                    <a:pt x="16962" y="665"/>
                    <a:pt x="16962" y="346"/>
                  </a:cubicBezTo>
                  <a:cubicBezTo>
                    <a:pt x="16962" y="127"/>
                    <a:pt x="16848" y="0"/>
                    <a:pt x="16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312" name="Google Shape;1125;p31">
              <a:extLst>
                <a:ext uri="{FF2B5EF4-FFF2-40B4-BE49-F238E27FC236}">
                  <a16:creationId xmlns:a16="http://schemas.microsoft.com/office/drawing/2014/main" id="{3E5DB56E-AC49-4246-B13F-AC10ECB39B7E}"/>
                </a:ext>
              </a:extLst>
            </p:cNvPr>
            <p:cNvSpPr/>
            <p:nvPr/>
          </p:nvSpPr>
          <p:spPr>
            <a:xfrm>
              <a:off x="3162200" y="3548775"/>
              <a:ext cx="424075" cy="262100"/>
            </a:xfrm>
            <a:custGeom>
              <a:avLst/>
              <a:gdLst/>
              <a:ahLst/>
              <a:cxnLst/>
              <a:rect l="l" t="t" r="r" b="b"/>
              <a:pathLst>
                <a:path w="16963" h="10484" extrusionOk="0">
                  <a:moveTo>
                    <a:pt x="16681" y="1"/>
                  </a:moveTo>
                  <a:cubicBezTo>
                    <a:pt x="16606" y="1"/>
                    <a:pt x="16520" y="26"/>
                    <a:pt x="16428" y="79"/>
                  </a:cubicBezTo>
                  <a:lnTo>
                    <a:pt x="534" y="9254"/>
                  </a:lnTo>
                  <a:cubicBezTo>
                    <a:pt x="239" y="9424"/>
                    <a:pt x="0" y="9819"/>
                    <a:pt x="0" y="10138"/>
                  </a:cubicBezTo>
                  <a:cubicBezTo>
                    <a:pt x="0" y="10357"/>
                    <a:pt x="115" y="10483"/>
                    <a:pt x="284" y="10483"/>
                  </a:cubicBezTo>
                  <a:cubicBezTo>
                    <a:pt x="358" y="10483"/>
                    <a:pt x="444" y="10459"/>
                    <a:pt x="534" y="10407"/>
                  </a:cubicBezTo>
                  <a:lnTo>
                    <a:pt x="16428" y="1227"/>
                  </a:lnTo>
                  <a:cubicBezTo>
                    <a:pt x="16724" y="1061"/>
                    <a:pt x="16962" y="663"/>
                    <a:pt x="16962" y="347"/>
                  </a:cubicBezTo>
                  <a:cubicBezTo>
                    <a:pt x="16962" y="126"/>
                    <a:pt x="16849" y="1"/>
                    <a:pt x="16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313" name="Google Shape;1126;p31">
              <a:extLst>
                <a:ext uri="{FF2B5EF4-FFF2-40B4-BE49-F238E27FC236}">
                  <a16:creationId xmlns:a16="http://schemas.microsoft.com/office/drawing/2014/main" id="{9CE9F2D6-1A2F-41D6-A7F3-D571ED08D8B4}"/>
                </a:ext>
              </a:extLst>
            </p:cNvPr>
            <p:cNvSpPr/>
            <p:nvPr/>
          </p:nvSpPr>
          <p:spPr>
            <a:xfrm>
              <a:off x="3162200" y="3606325"/>
              <a:ext cx="424075" cy="262100"/>
            </a:xfrm>
            <a:custGeom>
              <a:avLst/>
              <a:gdLst/>
              <a:ahLst/>
              <a:cxnLst/>
              <a:rect l="l" t="t" r="r" b="b"/>
              <a:pathLst>
                <a:path w="16963" h="10484" extrusionOk="0">
                  <a:moveTo>
                    <a:pt x="16680" y="0"/>
                  </a:moveTo>
                  <a:cubicBezTo>
                    <a:pt x="16605" y="0"/>
                    <a:pt x="16519" y="25"/>
                    <a:pt x="16428" y="78"/>
                  </a:cubicBezTo>
                  <a:lnTo>
                    <a:pt x="534" y="9254"/>
                  </a:lnTo>
                  <a:cubicBezTo>
                    <a:pt x="239" y="9424"/>
                    <a:pt x="0" y="9822"/>
                    <a:pt x="0" y="10138"/>
                  </a:cubicBezTo>
                  <a:cubicBezTo>
                    <a:pt x="0" y="10359"/>
                    <a:pt x="114" y="10484"/>
                    <a:pt x="282" y="10484"/>
                  </a:cubicBezTo>
                  <a:cubicBezTo>
                    <a:pt x="357" y="10484"/>
                    <a:pt x="443" y="10459"/>
                    <a:pt x="534" y="10407"/>
                  </a:cubicBezTo>
                  <a:lnTo>
                    <a:pt x="16428" y="1230"/>
                  </a:lnTo>
                  <a:cubicBezTo>
                    <a:pt x="16724" y="1061"/>
                    <a:pt x="16962" y="666"/>
                    <a:pt x="16962" y="347"/>
                  </a:cubicBezTo>
                  <a:cubicBezTo>
                    <a:pt x="16962" y="126"/>
                    <a:pt x="16848" y="0"/>
                    <a:pt x="16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314" name="Google Shape;1127;p31">
              <a:extLst>
                <a:ext uri="{FF2B5EF4-FFF2-40B4-BE49-F238E27FC236}">
                  <a16:creationId xmlns:a16="http://schemas.microsoft.com/office/drawing/2014/main" id="{7C3B8A26-BF2D-4CB3-B151-BCF555D1E8F6}"/>
                </a:ext>
              </a:extLst>
            </p:cNvPr>
            <p:cNvSpPr/>
            <p:nvPr/>
          </p:nvSpPr>
          <p:spPr>
            <a:xfrm>
              <a:off x="2563650" y="3390675"/>
              <a:ext cx="548675" cy="852300"/>
            </a:xfrm>
            <a:custGeom>
              <a:avLst/>
              <a:gdLst/>
              <a:ahLst/>
              <a:cxnLst/>
              <a:rect l="l" t="t" r="r" b="b"/>
              <a:pathLst>
                <a:path w="21947" h="34092" extrusionOk="0">
                  <a:moveTo>
                    <a:pt x="21652" y="1"/>
                  </a:moveTo>
                  <a:cubicBezTo>
                    <a:pt x="21581" y="1"/>
                    <a:pt x="21501" y="24"/>
                    <a:pt x="21416" y="72"/>
                  </a:cubicBezTo>
                  <a:lnTo>
                    <a:pt x="531" y="12131"/>
                  </a:lnTo>
                  <a:cubicBezTo>
                    <a:pt x="239" y="12301"/>
                    <a:pt x="1" y="12712"/>
                    <a:pt x="1" y="13053"/>
                  </a:cubicBezTo>
                  <a:lnTo>
                    <a:pt x="1" y="33713"/>
                  </a:lnTo>
                  <a:cubicBezTo>
                    <a:pt x="1" y="33953"/>
                    <a:pt x="120" y="34092"/>
                    <a:pt x="293" y="34092"/>
                  </a:cubicBezTo>
                  <a:cubicBezTo>
                    <a:pt x="365" y="34092"/>
                    <a:pt x="446" y="34068"/>
                    <a:pt x="531" y="34019"/>
                  </a:cubicBezTo>
                  <a:lnTo>
                    <a:pt x="21416" y="21960"/>
                  </a:lnTo>
                  <a:cubicBezTo>
                    <a:pt x="21709" y="21793"/>
                    <a:pt x="21947" y="21379"/>
                    <a:pt x="21947" y="21042"/>
                  </a:cubicBezTo>
                  <a:lnTo>
                    <a:pt x="21947" y="381"/>
                  </a:lnTo>
                  <a:cubicBezTo>
                    <a:pt x="21947" y="139"/>
                    <a:pt x="21826" y="1"/>
                    <a:pt x="21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315" name="Google Shape;1128;p31">
              <a:extLst>
                <a:ext uri="{FF2B5EF4-FFF2-40B4-BE49-F238E27FC236}">
                  <a16:creationId xmlns:a16="http://schemas.microsoft.com/office/drawing/2014/main" id="{CCA9B4F5-1E8C-4AB7-B029-294348B79674}"/>
                </a:ext>
              </a:extLst>
            </p:cNvPr>
            <p:cNvSpPr/>
            <p:nvPr/>
          </p:nvSpPr>
          <p:spPr>
            <a:xfrm>
              <a:off x="2563650" y="3685525"/>
              <a:ext cx="548675" cy="557450"/>
            </a:xfrm>
            <a:custGeom>
              <a:avLst/>
              <a:gdLst/>
              <a:ahLst/>
              <a:cxnLst/>
              <a:rect l="l" t="t" r="r" b="b"/>
              <a:pathLst>
                <a:path w="21947" h="22298" extrusionOk="0">
                  <a:moveTo>
                    <a:pt x="16123" y="0"/>
                  </a:moveTo>
                  <a:lnTo>
                    <a:pt x="12632" y="6175"/>
                  </a:lnTo>
                  <a:lnTo>
                    <a:pt x="15086" y="9353"/>
                  </a:lnTo>
                  <a:lnTo>
                    <a:pt x="6985" y="2373"/>
                  </a:lnTo>
                  <a:lnTo>
                    <a:pt x="1" y="17492"/>
                  </a:lnTo>
                  <a:lnTo>
                    <a:pt x="1" y="21919"/>
                  </a:lnTo>
                  <a:cubicBezTo>
                    <a:pt x="1" y="22159"/>
                    <a:pt x="120" y="22298"/>
                    <a:pt x="293" y="22298"/>
                  </a:cubicBezTo>
                  <a:cubicBezTo>
                    <a:pt x="365" y="22298"/>
                    <a:pt x="446" y="22274"/>
                    <a:pt x="531" y="22225"/>
                  </a:cubicBezTo>
                  <a:lnTo>
                    <a:pt x="21416" y="10166"/>
                  </a:lnTo>
                  <a:cubicBezTo>
                    <a:pt x="21709" y="9999"/>
                    <a:pt x="21947" y="9585"/>
                    <a:pt x="21947" y="9248"/>
                  </a:cubicBezTo>
                  <a:lnTo>
                    <a:pt x="21947" y="5324"/>
                  </a:lnTo>
                  <a:lnTo>
                    <a:pt x="161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316" name="Google Shape;1129;p31">
              <a:extLst>
                <a:ext uri="{FF2B5EF4-FFF2-40B4-BE49-F238E27FC236}">
                  <a16:creationId xmlns:a16="http://schemas.microsoft.com/office/drawing/2014/main" id="{91EB83C2-B266-46E1-9C05-7A7E18900A2C}"/>
                </a:ext>
              </a:extLst>
            </p:cNvPr>
            <p:cNvSpPr/>
            <p:nvPr/>
          </p:nvSpPr>
          <p:spPr>
            <a:xfrm>
              <a:off x="2948275" y="3521225"/>
              <a:ext cx="78725" cy="101600"/>
            </a:xfrm>
            <a:custGeom>
              <a:avLst/>
              <a:gdLst/>
              <a:ahLst/>
              <a:cxnLst/>
              <a:rect l="l" t="t" r="r" b="b"/>
              <a:pathLst>
                <a:path w="3149" h="4064" extrusionOk="0">
                  <a:moveTo>
                    <a:pt x="2277" y="1"/>
                  </a:moveTo>
                  <a:cubicBezTo>
                    <a:pt x="2066" y="1"/>
                    <a:pt x="1827" y="69"/>
                    <a:pt x="1575" y="214"/>
                  </a:cubicBezTo>
                  <a:cubicBezTo>
                    <a:pt x="704" y="718"/>
                    <a:pt x="1" y="1939"/>
                    <a:pt x="1" y="2941"/>
                  </a:cubicBezTo>
                  <a:cubicBezTo>
                    <a:pt x="1" y="3653"/>
                    <a:pt x="354" y="4063"/>
                    <a:pt x="871" y="4063"/>
                  </a:cubicBezTo>
                  <a:cubicBezTo>
                    <a:pt x="1082" y="4063"/>
                    <a:pt x="1321" y="3994"/>
                    <a:pt x="1575" y="3849"/>
                  </a:cubicBezTo>
                  <a:cubicBezTo>
                    <a:pt x="2444" y="3346"/>
                    <a:pt x="3148" y="2125"/>
                    <a:pt x="3148" y="1123"/>
                  </a:cubicBezTo>
                  <a:cubicBezTo>
                    <a:pt x="3148" y="411"/>
                    <a:pt x="2794" y="1"/>
                    <a:pt x="22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317" name="Google Shape;1130;p31">
              <a:extLst>
                <a:ext uri="{FF2B5EF4-FFF2-40B4-BE49-F238E27FC236}">
                  <a16:creationId xmlns:a16="http://schemas.microsoft.com/office/drawing/2014/main" id="{BC23B5D8-CBD5-4407-8557-4B73CC4C2ACA}"/>
                </a:ext>
              </a:extLst>
            </p:cNvPr>
            <p:cNvSpPr/>
            <p:nvPr/>
          </p:nvSpPr>
          <p:spPr>
            <a:xfrm>
              <a:off x="2214425" y="2656275"/>
              <a:ext cx="1371850" cy="953100"/>
            </a:xfrm>
            <a:custGeom>
              <a:avLst/>
              <a:gdLst/>
              <a:ahLst/>
              <a:cxnLst/>
              <a:rect l="l" t="t" r="r" b="b"/>
              <a:pathLst>
                <a:path w="54874" h="38124" extrusionOk="0">
                  <a:moveTo>
                    <a:pt x="54579" y="0"/>
                  </a:moveTo>
                  <a:cubicBezTo>
                    <a:pt x="54507" y="0"/>
                    <a:pt x="54425" y="24"/>
                    <a:pt x="54339" y="73"/>
                  </a:cubicBezTo>
                  <a:lnTo>
                    <a:pt x="534" y="31141"/>
                  </a:lnTo>
                  <a:cubicBezTo>
                    <a:pt x="238" y="31307"/>
                    <a:pt x="1" y="31722"/>
                    <a:pt x="1" y="32059"/>
                  </a:cubicBezTo>
                  <a:lnTo>
                    <a:pt x="1" y="37743"/>
                  </a:lnTo>
                  <a:cubicBezTo>
                    <a:pt x="1" y="37985"/>
                    <a:pt x="121" y="38124"/>
                    <a:pt x="296" y="38124"/>
                  </a:cubicBezTo>
                  <a:cubicBezTo>
                    <a:pt x="368" y="38124"/>
                    <a:pt x="449" y="38101"/>
                    <a:pt x="534" y="38053"/>
                  </a:cubicBezTo>
                  <a:lnTo>
                    <a:pt x="54339" y="6985"/>
                  </a:lnTo>
                  <a:cubicBezTo>
                    <a:pt x="54635" y="6815"/>
                    <a:pt x="54873" y="6404"/>
                    <a:pt x="54873" y="6064"/>
                  </a:cubicBezTo>
                  <a:lnTo>
                    <a:pt x="54873" y="379"/>
                  </a:lnTo>
                  <a:cubicBezTo>
                    <a:pt x="54873" y="139"/>
                    <a:pt x="54754" y="0"/>
                    <a:pt x="545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318" name="Google Shape;1131;p31">
              <a:extLst>
                <a:ext uri="{FF2B5EF4-FFF2-40B4-BE49-F238E27FC236}">
                  <a16:creationId xmlns:a16="http://schemas.microsoft.com/office/drawing/2014/main" id="{FECBAD77-2E26-41FF-A999-1DFD94821F04}"/>
                </a:ext>
              </a:extLst>
            </p:cNvPr>
            <p:cNvSpPr/>
            <p:nvPr/>
          </p:nvSpPr>
          <p:spPr>
            <a:xfrm>
              <a:off x="3087400" y="2772825"/>
              <a:ext cx="399075" cy="270100"/>
            </a:xfrm>
            <a:custGeom>
              <a:avLst/>
              <a:gdLst/>
              <a:ahLst/>
              <a:cxnLst/>
              <a:rect l="l" t="t" r="r" b="b"/>
              <a:pathLst>
                <a:path w="15963" h="10804" extrusionOk="0">
                  <a:moveTo>
                    <a:pt x="15963" y="1"/>
                  </a:moveTo>
                  <a:lnTo>
                    <a:pt x="320" y="9031"/>
                  </a:lnTo>
                  <a:cubicBezTo>
                    <a:pt x="143" y="9133"/>
                    <a:pt x="0" y="9381"/>
                    <a:pt x="0" y="9585"/>
                  </a:cubicBezTo>
                  <a:lnTo>
                    <a:pt x="0" y="10575"/>
                  </a:lnTo>
                  <a:cubicBezTo>
                    <a:pt x="0" y="10720"/>
                    <a:pt x="73" y="10804"/>
                    <a:pt x="179" y="10804"/>
                  </a:cubicBezTo>
                  <a:cubicBezTo>
                    <a:pt x="221" y="10804"/>
                    <a:pt x="269" y="10790"/>
                    <a:pt x="320" y="10762"/>
                  </a:cubicBezTo>
                  <a:lnTo>
                    <a:pt x="15963" y="1728"/>
                  </a:lnTo>
                  <a:lnTo>
                    <a:pt x="159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319" name="Google Shape;1132;p31">
              <a:extLst>
                <a:ext uri="{FF2B5EF4-FFF2-40B4-BE49-F238E27FC236}">
                  <a16:creationId xmlns:a16="http://schemas.microsoft.com/office/drawing/2014/main" id="{F7CA5E14-2D88-44FA-884B-71DD7F0992D7}"/>
                </a:ext>
              </a:extLst>
            </p:cNvPr>
            <p:cNvSpPr/>
            <p:nvPr/>
          </p:nvSpPr>
          <p:spPr>
            <a:xfrm>
              <a:off x="3486450" y="2747550"/>
              <a:ext cx="49925" cy="68500"/>
            </a:xfrm>
            <a:custGeom>
              <a:avLst/>
              <a:gdLst/>
              <a:ahLst/>
              <a:cxnLst/>
              <a:rect l="l" t="t" r="r" b="b"/>
              <a:pathLst>
                <a:path w="1997" h="2740" extrusionOk="0">
                  <a:moveTo>
                    <a:pt x="1819" y="0"/>
                  </a:moveTo>
                  <a:cubicBezTo>
                    <a:pt x="1776" y="0"/>
                    <a:pt x="1728" y="14"/>
                    <a:pt x="1677" y="43"/>
                  </a:cubicBezTo>
                  <a:lnTo>
                    <a:pt x="1" y="1012"/>
                  </a:lnTo>
                  <a:lnTo>
                    <a:pt x="1" y="2739"/>
                  </a:lnTo>
                  <a:lnTo>
                    <a:pt x="1677" y="1770"/>
                  </a:lnTo>
                  <a:cubicBezTo>
                    <a:pt x="1854" y="1672"/>
                    <a:pt x="1997" y="1423"/>
                    <a:pt x="1997" y="1219"/>
                  </a:cubicBezTo>
                  <a:lnTo>
                    <a:pt x="1997" y="227"/>
                  </a:lnTo>
                  <a:cubicBezTo>
                    <a:pt x="1997" y="84"/>
                    <a:pt x="1924" y="0"/>
                    <a:pt x="18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320" name="Google Shape;1133;p31">
              <a:extLst>
                <a:ext uri="{FF2B5EF4-FFF2-40B4-BE49-F238E27FC236}">
                  <a16:creationId xmlns:a16="http://schemas.microsoft.com/office/drawing/2014/main" id="{1DA84F23-74B6-4066-86D3-FBA1A5513DAC}"/>
                </a:ext>
              </a:extLst>
            </p:cNvPr>
            <p:cNvSpPr/>
            <p:nvPr/>
          </p:nvSpPr>
          <p:spPr>
            <a:xfrm>
              <a:off x="3500900" y="2764350"/>
              <a:ext cx="25800" cy="31375"/>
            </a:xfrm>
            <a:custGeom>
              <a:avLst/>
              <a:gdLst/>
              <a:ahLst/>
              <a:cxnLst/>
              <a:rect l="l" t="t" r="r" b="b"/>
              <a:pathLst>
                <a:path w="1032" h="1255" extrusionOk="0">
                  <a:moveTo>
                    <a:pt x="528" y="139"/>
                  </a:moveTo>
                  <a:cubicBezTo>
                    <a:pt x="545" y="139"/>
                    <a:pt x="562" y="143"/>
                    <a:pt x="579" y="153"/>
                  </a:cubicBezTo>
                  <a:cubicBezTo>
                    <a:pt x="640" y="187"/>
                    <a:pt x="681" y="296"/>
                    <a:pt x="681" y="432"/>
                  </a:cubicBezTo>
                  <a:cubicBezTo>
                    <a:pt x="681" y="694"/>
                    <a:pt x="541" y="993"/>
                    <a:pt x="375" y="1088"/>
                  </a:cubicBezTo>
                  <a:cubicBezTo>
                    <a:pt x="345" y="1106"/>
                    <a:pt x="317" y="1115"/>
                    <a:pt x="292" y="1115"/>
                  </a:cubicBezTo>
                  <a:cubicBezTo>
                    <a:pt x="274" y="1115"/>
                    <a:pt x="257" y="1110"/>
                    <a:pt x="242" y="1102"/>
                  </a:cubicBezTo>
                  <a:cubicBezTo>
                    <a:pt x="178" y="1068"/>
                    <a:pt x="140" y="959"/>
                    <a:pt x="140" y="823"/>
                  </a:cubicBezTo>
                  <a:cubicBezTo>
                    <a:pt x="140" y="561"/>
                    <a:pt x="280" y="262"/>
                    <a:pt x="443" y="167"/>
                  </a:cubicBezTo>
                  <a:cubicBezTo>
                    <a:pt x="473" y="150"/>
                    <a:pt x="504" y="139"/>
                    <a:pt x="528" y="139"/>
                  </a:cubicBezTo>
                  <a:close/>
                  <a:moveTo>
                    <a:pt x="529" y="0"/>
                  </a:moveTo>
                  <a:cubicBezTo>
                    <a:pt x="479" y="0"/>
                    <a:pt x="426" y="15"/>
                    <a:pt x="375" y="45"/>
                  </a:cubicBezTo>
                  <a:cubicBezTo>
                    <a:pt x="164" y="167"/>
                    <a:pt x="0" y="506"/>
                    <a:pt x="0" y="823"/>
                  </a:cubicBezTo>
                  <a:cubicBezTo>
                    <a:pt x="0" y="1013"/>
                    <a:pt x="62" y="1159"/>
                    <a:pt x="171" y="1224"/>
                  </a:cubicBezTo>
                  <a:cubicBezTo>
                    <a:pt x="208" y="1245"/>
                    <a:pt x="249" y="1255"/>
                    <a:pt x="289" y="1255"/>
                  </a:cubicBezTo>
                  <a:cubicBezTo>
                    <a:pt x="341" y="1255"/>
                    <a:pt x="391" y="1238"/>
                    <a:pt x="443" y="1211"/>
                  </a:cubicBezTo>
                  <a:cubicBezTo>
                    <a:pt x="568" y="1136"/>
                    <a:pt x="677" y="983"/>
                    <a:pt x="745" y="806"/>
                  </a:cubicBezTo>
                  <a:lnTo>
                    <a:pt x="932" y="864"/>
                  </a:lnTo>
                  <a:cubicBezTo>
                    <a:pt x="939" y="867"/>
                    <a:pt x="946" y="867"/>
                    <a:pt x="953" y="867"/>
                  </a:cubicBezTo>
                  <a:cubicBezTo>
                    <a:pt x="983" y="867"/>
                    <a:pt x="1011" y="847"/>
                    <a:pt x="1020" y="816"/>
                  </a:cubicBezTo>
                  <a:cubicBezTo>
                    <a:pt x="1031" y="782"/>
                    <a:pt x="1011" y="741"/>
                    <a:pt x="976" y="731"/>
                  </a:cubicBezTo>
                  <a:lnTo>
                    <a:pt x="790" y="674"/>
                  </a:lnTo>
                  <a:cubicBezTo>
                    <a:pt x="807" y="592"/>
                    <a:pt x="816" y="511"/>
                    <a:pt x="816" y="432"/>
                  </a:cubicBezTo>
                  <a:cubicBezTo>
                    <a:pt x="816" y="241"/>
                    <a:pt x="755" y="95"/>
                    <a:pt x="647" y="31"/>
                  </a:cubicBezTo>
                  <a:cubicBezTo>
                    <a:pt x="611" y="11"/>
                    <a:pt x="571" y="0"/>
                    <a:pt x="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321" name="Google Shape;1134;p31">
              <a:extLst>
                <a:ext uri="{FF2B5EF4-FFF2-40B4-BE49-F238E27FC236}">
                  <a16:creationId xmlns:a16="http://schemas.microsoft.com/office/drawing/2014/main" id="{A0909929-F5B1-4A81-B5B3-C6E96B622BC0}"/>
                </a:ext>
              </a:extLst>
            </p:cNvPr>
            <p:cNvSpPr/>
            <p:nvPr/>
          </p:nvSpPr>
          <p:spPr>
            <a:xfrm>
              <a:off x="2563650" y="2857875"/>
              <a:ext cx="1022625" cy="780275"/>
            </a:xfrm>
            <a:custGeom>
              <a:avLst/>
              <a:gdLst/>
              <a:ahLst/>
              <a:cxnLst/>
              <a:rect l="l" t="t" r="r" b="b"/>
              <a:pathLst>
                <a:path w="40905" h="31211" extrusionOk="0">
                  <a:moveTo>
                    <a:pt x="40610" y="1"/>
                  </a:moveTo>
                  <a:cubicBezTo>
                    <a:pt x="40538" y="1"/>
                    <a:pt x="40457" y="24"/>
                    <a:pt x="40370" y="74"/>
                  </a:cubicBezTo>
                  <a:lnTo>
                    <a:pt x="531" y="23077"/>
                  </a:lnTo>
                  <a:cubicBezTo>
                    <a:pt x="239" y="23243"/>
                    <a:pt x="1" y="23658"/>
                    <a:pt x="1" y="23995"/>
                  </a:cubicBezTo>
                  <a:lnTo>
                    <a:pt x="1" y="30832"/>
                  </a:lnTo>
                  <a:cubicBezTo>
                    <a:pt x="1" y="31072"/>
                    <a:pt x="120" y="31211"/>
                    <a:pt x="293" y="31211"/>
                  </a:cubicBezTo>
                  <a:cubicBezTo>
                    <a:pt x="365" y="31211"/>
                    <a:pt x="446" y="31187"/>
                    <a:pt x="531" y="31137"/>
                  </a:cubicBezTo>
                  <a:lnTo>
                    <a:pt x="40370" y="8138"/>
                  </a:lnTo>
                  <a:cubicBezTo>
                    <a:pt x="40666" y="7968"/>
                    <a:pt x="40904" y="7556"/>
                    <a:pt x="40904" y="7217"/>
                  </a:cubicBezTo>
                  <a:lnTo>
                    <a:pt x="40904" y="380"/>
                  </a:lnTo>
                  <a:cubicBezTo>
                    <a:pt x="40904" y="139"/>
                    <a:pt x="40785" y="1"/>
                    <a:pt x="406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322" name="Google Shape;1135;p31">
              <a:extLst>
                <a:ext uri="{FF2B5EF4-FFF2-40B4-BE49-F238E27FC236}">
                  <a16:creationId xmlns:a16="http://schemas.microsoft.com/office/drawing/2014/main" id="{6744EF62-79BA-4AF8-949B-DBC867A27A6E}"/>
                </a:ext>
              </a:extLst>
            </p:cNvPr>
            <p:cNvSpPr/>
            <p:nvPr/>
          </p:nvSpPr>
          <p:spPr>
            <a:xfrm>
              <a:off x="2164625" y="2477650"/>
              <a:ext cx="1471450" cy="936000"/>
            </a:xfrm>
            <a:custGeom>
              <a:avLst/>
              <a:gdLst/>
              <a:ahLst/>
              <a:cxnLst/>
              <a:rect l="l" t="t" r="r" b="b"/>
              <a:pathLst>
                <a:path w="58858" h="37440" extrusionOk="0">
                  <a:moveTo>
                    <a:pt x="58857" y="0"/>
                  </a:moveTo>
                  <a:lnTo>
                    <a:pt x="16958" y="24190"/>
                  </a:lnTo>
                  <a:cubicBezTo>
                    <a:pt x="16878" y="24237"/>
                    <a:pt x="16813" y="24258"/>
                    <a:pt x="16758" y="24258"/>
                  </a:cubicBezTo>
                  <a:cubicBezTo>
                    <a:pt x="16613" y="24258"/>
                    <a:pt x="16535" y="24112"/>
                    <a:pt x="16415" y="23904"/>
                  </a:cubicBezTo>
                  <a:lnTo>
                    <a:pt x="15962" y="23079"/>
                  </a:lnTo>
                  <a:cubicBezTo>
                    <a:pt x="15832" y="22864"/>
                    <a:pt x="15699" y="22779"/>
                    <a:pt x="15553" y="22779"/>
                  </a:cubicBezTo>
                  <a:cubicBezTo>
                    <a:pt x="15448" y="22779"/>
                    <a:pt x="15335" y="22824"/>
                    <a:pt x="15211" y="22895"/>
                  </a:cubicBezTo>
                  <a:lnTo>
                    <a:pt x="2526" y="30222"/>
                  </a:lnTo>
                  <a:cubicBezTo>
                    <a:pt x="2230" y="30388"/>
                    <a:pt x="2111" y="30694"/>
                    <a:pt x="1993" y="31140"/>
                  </a:cubicBezTo>
                  <a:lnTo>
                    <a:pt x="1621" y="32428"/>
                  </a:lnTo>
                  <a:cubicBezTo>
                    <a:pt x="1483" y="32921"/>
                    <a:pt x="1384" y="33179"/>
                    <a:pt x="1091" y="33349"/>
                  </a:cubicBezTo>
                  <a:lnTo>
                    <a:pt x="0" y="33982"/>
                  </a:lnTo>
                  <a:lnTo>
                    <a:pt x="0" y="37440"/>
                  </a:lnTo>
                  <a:lnTo>
                    <a:pt x="58857" y="3462"/>
                  </a:lnTo>
                  <a:lnTo>
                    <a:pt x="588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323" name="Google Shape;1136;p31">
              <a:extLst>
                <a:ext uri="{FF2B5EF4-FFF2-40B4-BE49-F238E27FC236}">
                  <a16:creationId xmlns:a16="http://schemas.microsoft.com/office/drawing/2014/main" id="{CB7628BD-7E15-4378-8B32-4E5879394502}"/>
                </a:ext>
              </a:extLst>
            </p:cNvPr>
            <p:cNvSpPr/>
            <p:nvPr/>
          </p:nvSpPr>
          <p:spPr>
            <a:xfrm>
              <a:off x="3557000" y="2448925"/>
              <a:ext cx="33425" cy="43200"/>
            </a:xfrm>
            <a:custGeom>
              <a:avLst/>
              <a:gdLst/>
              <a:ahLst/>
              <a:cxnLst/>
              <a:rect l="l" t="t" r="r" b="b"/>
              <a:pathLst>
                <a:path w="1337" h="1728" extrusionOk="0">
                  <a:moveTo>
                    <a:pt x="967" y="1"/>
                  </a:moveTo>
                  <a:cubicBezTo>
                    <a:pt x="877" y="1"/>
                    <a:pt x="775" y="30"/>
                    <a:pt x="667" y="93"/>
                  </a:cubicBezTo>
                  <a:cubicBezTo>
                    <a:pt x="300" y="306"/>
                    <a:pt x="0" y="823"/>
                    <a:pt x="0" y="1251"/>
                  </a:cubicBezTo>
                  <a:cubicBezTo>
                    <a:pt x="0" y="1553"/>
                    <a:pt x="151" y="1728"/>
                    <a:pt x="369" y="1728"/>
                  </a:cubicBezTo>
                  <a:cubicBezTo>
                    <a:pt x="459" y="1728"/>
                    <a:pt x="560" y="1698"/>
                    <a:pt x="667" y="1636"/>
                  </a:cubicBezTo>
                  <a:cubicBezTo>
                    <a:pt x="1037" y="1425"/>
                    <a:pt x="1337" y="905"/>
                    <a:pt x="1337" y="476"/>
                  </a:cubicBezTo>
                  <a:cubicBezTo>
                    <a:pt x="1337" y="175"/>
                    <a:pt x="1186" y="1"/>
                    <a:pt x="9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324" name="Google Shape;1137;p31">
              <a:extLst>
                <a:ext uri="{FF2B5EF4-FFF2-40B4-BE49-F238E27FC236}">
                  <a16:creationId xmlns:a16="http://schemas.microsoft.com/office/drawing/2014/main" id="{C7218BB7-76B1-4E20-997A-0B9F4FDABC27}"/>
                </a:ext>
              </a:extLst>
            </p:cNvPr>
            <p:cNvSpPr/>
            <p:nvPr/>
          </p:nvSpPr>
          <p:spPr>
            <a:xfrm>
              <a:off x="3496750" y="2483650"/>
              <a:ext cx="33500" cy="43225"/>
            </a:xfrm>
            <a:custGeom>
              <a:avLst/>
              <a:gdLst/>
              <a:ahLst/>
              <a:cxnLst/>
              <a:rect l="l" t="t" r="r" b="b"/>
              <a:pathLst>
                <a:path w="1340" h="1729" extrusionOk="0">
                  <a:moveTo>
                    <a:pt x="968" y="0"/>
                  </a:moveTo>
                  <a:cubicBezTo>
                    <a:pt x="878" y="0"/>
                    <a:pt x="777" y="29"/>
                    <a:pt x="670" y="91"/>
                  </a:cubicBezTo>
                  <a:cubicBezTo>
                    <a:pt x="299" y="305"/>
                    <a:pt x="0" y="825"/>
                    <a:pt x="0" y="1249"/>
                  </a:cubicBezTo>
                  <a:cubicBezTo>
                    <a:pt x="0" y="1553"/>
                    <a:pt x="151" y="1729"/>
                    <a:pt x="370" y="1729"/>
                  </a:cubicBezTo>
                  <a:cubicBezTo>
                    <a:pt x="460" y="1729"/>
                    <a:pt x="562" y="1699"/>
                    <a:pt x="670" y="1637"/>
                  </a:cubicBezTo>
                  <a:cubicBezTo>
                    <a:pt x="1037" y="1423"/>
                    <a:pt x="1340" y="903"/>
                    <a:pt x="1340" y="478"/>
                  </a:cubicBezTo>
                  <a:cubicBezTo>
                    <a:pt x="1340" y="174"/>
                    <a:pt x="1187" y="0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325" name="Google Shape;1138;p31">
              <a:extLst>
                <a:ext uri="{FF2B5EF4-FFF2-40B4-BE49-F238E27FC236}">
                  <a16:creationId xmlns:a16="http://schemas.microsoft.com/office/drawing/2014/main" id="{4C2BE5D1-C082-4F84-84EB-20D44C7C096E}"/>
                </a:ext>
              </a:extLst>
            </p:cNvPr>
            <p:cNvSpPr/>
            <p:nvPr/>
          </p:nvSpPr>
          <p:spPr>
            <a:xfrm>
              <a:off x="3436475" y="2518375"/>
              <a:ext cx="33525" cy="43200"/>
            </a:xfrm>
            <a:custGeom>
              <a:avLst/>
              <a:gdLst/>
              <a:ahLst/>
              <a:cxnLst/>
              <a:rect l="l" t="t" r="r" b="b"/>
              <a:pathLst>
                <a:path w="1341" h="1728" extrusionOk="0">
                  <a:moveTo>
                    <a:pt x="971" y="0"/>
                  </a:moveTo>
                  <a:cubicBezTo>
                    <a:pt x="880" y="0"/>
                    <a:pt x="778" y="30"/>
                    <a:pt x="671" y="92"/>
                  </a:cubicBezTo>
                  <a:cubicBezTo>
                    <a:pt x="300" y="306"/>
                    <a:pt x="1" y="823"/>
                    <a:pt x="1" y="1252"/>
                  </a:cubicBezTo>
                  <a:cubicBezTo>
                    <a:pt x="1" y="1552"/>
                    <a:pt x="151" y="1727"/>
                    <a:pt x="371" y="1727"/>
                  </a:cubicBezTo>
                  <a:cubicBezTo>
                    <a:pt x="461" y="1727"/>
                    <a:pt x="563" y="1698"/>
                    <a:pt x="671" y="1635"/>
                  </a:cubicBezTo>
                  <a:cubicBezTo>
                    <a:pt x="1041" y="1425"/>
                    <a:pt x="1341" y="905"/>
                    <a:pt x="1341" y="476"/>
                  </a:cubicBezTo>
                  <a:cubicBezTo>
                    <a:pt x="1341" y="175"/>
                    <a:pt x="1190" y="0"/>
                    <a:pt x="9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326" name="Google Shape;1139;p31">
              <a:extLst>
                <a:ext uri="{FF2B5EF4-FFF2-40B4-BE49-F238E27FC236}">
                  <a16:creationId xmlns:a16="http://schemas.microsoft.com/office/drawing/2014/main" id="{382B17C5-B132-4558-ABDC-778DE3F235D3}"/>
                </a:ext>
              </a:extLst>
            </p:cNvPr>
            <p:cNvSpPr/>
            <p:nvPr/>
          </p:nvSpPr>
          <p:spPr>
            <a:xfrm>
              <a:off x="2198525" y="3326075"/>
              <a:ext cx="28750" cy="36075"/>
            </a:xfrm>
            <a:custGeom>
              <a:avLst/>
              <a:gdLst/>
              <a:ahLst/>
              <a:cxnLst/>
              <a:rect l="l" t="t" r="r" b="b"/>
              <a:pathLst>
                <a:path w="1150" h="1443" extrusionOk="0">
                  <a:moveTo>
                    <a:pt x="544" y="0"/>
                  </a:moveTo>
                  <a:cubicBezTo>
                    <a:pt x="521" y="0"/>
                    <a:pt x="497" y="24"/>
                    <a:pt x="477" y="62"/>
                  </a:cubicBezTo>
                  <a:lnTo>
                    <a:pt x="25" y="932"/>
                  </a:lnTo>
                  <a:lnTo>
                    <a:pt x="25" y="936"/>
                  </a:lnTo>
                  <a:cubicBezTo>
                    <a:pt x="17" y="945"/>
                    <a:pt x="14" y="956"/>
                    <a:pt x="11" y="966"/>
                  </a:cubicBezTo>
                  <a:cubicBezTo>
                    <a:pt x="11" y="970"/>
                    <a:pt x="8" y="973"/>
                    <a:pt x="8" y="976"/>
                  </a:cubicBezTo>
                  <a:cubicBezTo>
                    <a:pt x="4" y="993"/>
                    <a:pt x="0" y="1007"/>
                    <a:pt x="0" y="1024"/>
                  </a:cubicBezTo>
                  <a:cubicBezTo>
                    <a:pt x="0" y="1038"/>
                    <a:pt x="4" y="1051"/>
                    <a:pt x="8" y="1061"/>
                  </a:cubicBezTo>
                  <a:cubicBezTo>
                    <a:pt x="8" y="1064"/>
                    <a:pt x="11" y="1064"/>
                    <a:pt x="11" y="1068"/>
                  </a:cubicBezTo>
                  <a:cubicBezTo>
                    <a:pt x="14" y="1075"/>
                    <a:pt x="17" y="1082"/>
                    <a:pt x="25" y="1085"/>
                  </a:cubicBezTo>
                  <a:lnTo>
                    <a:pt x="25" y="1088"/>
                  </a:lnTo>
                  <a:lnTo>
                    <a:pt x="477" y="1435"/>
                  </a:lnTo>
                  <a:cubicBezTo>
                    <a:pt x="483" y="1439"/>
                    <a:pt x="490" y="1442"/>
                    <a:pt x="497" y="1442"/>
                  </a:cubicBezTo>
                  <a:cubicBezTo>
                    <a:pt x="504" y="1442"/>
                    <a:pt x="514" y="1439"/>
                    <a:pt x="521" y="1435"/>
                  </a:cubicBezTo>
                  <a:cubicBezTo>
                    <a:pt x="541" y="1425"/>
                    <a:pt x="558" y="1401"/>
                    <a:pt x="571" y="1370"/>
                  </a:cubicBezTo>
                  <a:cubicBezTo>
                    <a:pt x="596" y="1313"/>
                    <a:pt x="592" y="1251"/>
                    <a:pt x="565" y="1228"/>
                  </a:cubicBezTo>
                  <a:lnTo>
                    <a:pt x="249" y="983"/>
                  </a:lnTo>
                  <a:lnTo>
                    <a:pt x="1081" y="501"/>
                  </a:lnTo>
                  <a:cubicBezTo>
                    <a:pt x="1119" y="480"/>
                    <a:pt x="1150" y="415"/>
                    <a:pt x="1150" y="361"/>
                  </a:cubicBezTo>
                  <a:cubicBezTo>
                    <a:pt x="1150" y="317"/>
                    <a:pt x="1130" y="289"/>
                    <a:pt x="1106" y="289"/>
                  </a:cubicBezTo>
                  <a:cubicBezTo>
                    <a:pt x="1099" y="289"/>
                    <a:pt x="1089" y="289"/>
                    <a:pt x="1081" y="297"/>
                  </a:cubicBezTo>
                  <a:lnTo>
                    <a:pt x="249" y="776"/>
                  </a:lnTo>
                  <a:lnTo>
                    <a:pt x="565" y="164"/>
                  </a:lnTo>
                  <a:cubicBezTo>
                    <a:pt x="592" y="113"/>
                    <a:pt x="596" y="45"/>
                    <a:pt x="571" y="14"/>
                  </a:cubicBezTo>
                  <a:cubicBezTo>
                    <a:pt x="565" y="7"/>
                    <a:pt x="555" y="0"/>
                    <a:pt x="5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327" name="Google Shape;1140;p31">
              <a:extLst>
                <a:ext uri="{FF2B5EF4-FFF2-40B4-BE49-F238E27FC236}">
                  <a16:creationId xmlns:a16="http://schemas.microsoft.com/office/drawing/2014/main" id="{A9FB4205-20F0-4863-9D65-787073A2BBE4}"/>
                </a:ext>
              </a:extLst>
            </p:cNvPr>
            <p:cNvSpPr/>
            <p:nvPr/>
          </p:nvSpPr>
          <p:spPr>
            <a:xfrm>
              <a:off x="2241275" y="3299900"/>
              <a:ext cx="28775" cy="35975"/>
            </a:xfrm>
            <a:custGeom>
              <a:avLst/>
              <a:gdLst/>
              <a:ahLst/>
              <a:cxnLst/>
              <a:rect l="l" t="t" r="r" b="b"/>
              <a:pathLst>
                <a:path w="1151" h="1439" extrusionOk="0">
                  <a:moveTo>
                    <a:pt x="653" y="1"/>
                  </a:moveTo>
                  <a:cubicBezTo>
                    <a:pt x="630" y="1"/>
                    <a:pt x="599" y="28"/>
                    <a:pt x="579" y="72"/>
                  </a:cubicBezTo>
                  <a:cubicBezTo>
                    <a:pt x="555" y="126"/>
                    <a:pt x="559" y="191"/>
                    <a:pt x="586" y="214"/>
                  </a:cubicBezTo>
                  <a:lnTo>
                    <a:pt x="905" y="456"/>
                  </a:lnTo>
                  <a:lnTo>
                    <a:pt x="69" y="939"/>
                  </a:lnTo>
                  <a:cubicBezTo>
                    <a:pt x="31" y="963"/>
                    <a:pt x="0" y="1024"/>
                    <a:pt x="0" y="1082"/>
                  </a:cubicBezTo>
                  <a:cubicBezTo>
                    <a:pt x="0" y="1126"/>
                    <a:pt x="21" y="1153"/>
                    <a:pt x="45" y="1153"/>
                  </a:cubicBezTo>
                  <a:cubicBezTo>
                    <a:pt x="52" y="1153"/>
                    <a:pt x="62" y="1149"/>
                    <a:pt x="69" y="1146"/>
                  </a:cubicBezTo>
                  <a:lnTo>
                    <a:pt x="905" y="663"/>
                  </a:lnTo>
                  <a:lnTo>
                    <a:pt x="586" y="1275"/>
                  </a:lnTo>
                  <a:cubicBezTo>
                    <a:pt x="559" y="1330"/>
                    <a:pt x="555" y="1398"/>
                    <a:pt x="579" y="1425"/>
                  </a:cubicBezTo>
                  <a:cubicBezTo>
                    <a:pt x="586" y="1435"/>
                    <a:pt x="595" y="1438"/>
                    <a:pt x="606" y="1438"/>
                  </a:cubicBezTo>
                  <a:cubicBezTo>
                    <a:pt x="612" y="1438"/>
                    <a:pt x="623" y="1438"/>
                    <a:pt x="630" y="1432"/>
                  </a:cubicBezTo>
                  <a:cubicBezTo>
                    <a:pt x="647" y="1421"/>
                    <a:pt x="661" y="1405"/>
                    <a:pt x="674" y="1380"/>
                  </a:cubicBezTo>
                  <a:lnTo>
                    <a:pt x="1126" y="511"/>
                  </a:lnTo>
                  <a:lnTo>
                    <a:pt x="1130" y="507"/>
                  </a:lnTo>
                  <a:cubicBezTo>
                    <a:pt x="1133" y="497"/>
                    <a:pt x="1136" y="487"/>
                    <a:pt x="1140" y="473"/>
                  </a:cubicBezTo>
                  <a:cubicBezTo>
                    <a:pt x="1143" y="470"/>
                    <a:pt x="1143" y="467"/>
                    <a:pt x="1143" y="462"/>
                  </a:cubicBezTo>
                  <a:cubicBezTo>
                    <a:pt x="1146" y="449"/>
                    <a:pt x="1150" y="432"/>
                    <a:pt x="1150" y="418"/>
                  </a:cubicBezTo>
                  <a:cubicBezTo>
                    <a:pt x="1150" y="405"/>
                    <a:pt x="1146" y="391"/>
                    <a:pt x="1143" y="381"/>
                  </a:cubicBezTo>
                  <a:cubicBezTo>
                    <a:pt x="1143" y="378"/>
                    <a:pt x="1143" y="378"/>
                    <a:pt x="1140" y="374"/>
                  </a:cubicBezTo>
                  <a:cubicBezTo>
                    <a:pt x="1136" y="368"/>
                    <a:pt x="1133" y="360"/>
                    <a:pt x="1130" y="357"/>
                  </a:cubicBezTo>
                  <a:lnTo>
                    <a:pt x="1126" y="354"/>
                  </a:lnTo>
                  <a:lnTo>
                    <a:pt x="674" y="7"/>
                  </a:lnTo>
                  <a:cubicBezTo>
                    <a:pt x="667" y="1"/>
                    <a:pt x="661" y="1"/>
                    <a:pt x="6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328" name="Google Shape;1141;p31">
              <a:extLst>
                <a:ext uri="{FF2B5EF4-FFF2-40B4-BE49-F238E27FC236}">
                  <a16:creationId xmlns:a16="http://schemas.microsoft.com/office/drawing/2014/main" id="{B685E74E-CAAD-4876-9D68-C8050BC1D925}"/>
                </a:ext>
              </a:extLst>
            </p:cNvPr>
            <p:cNvSpPr/>
            <p:nvPr/>
          </p:nvSpPr>
          <p:spPr>
            <a:xfrm>
              <a:off x="2286850" y="3262400"/>
              <a:ext cx="25925" cy="51625"/>
            </a:xfrm>
            <a:custGeom>
              <a:avLst/>
              <a:gdLst/>
              <a:ahLst/>
              <a:cxnLst/>
              <a:rect l="l" t="t" r="r" b="b"/>
              <a:pathLst>
                <a:path w="1037" h="2065" extrusionOk="0">
                  <a:moveTo>
                    <a:pt x="959" y="1"/>
                  </a:moveTo>
                  <a:cubicBezTo>
                    <a:pt x="945" y="1"/>
                    <a:pt x="925" y="18"/>
                    <a:pt x="914" y="45"/>
                  </a:cubicBezTo>
                  <a:lnTo>
                    <a:pt x="799" y="327"/>
                  </a:lnTo>
                  <a:cubicBezTo>
                    <a:pt x="789" y="324"/>
                    <a:pt x="779" y="324"/>
                    <a:pt x="768" y="324"/>
                  </a:cubicBezTo>
                  <a:cubicBezTo>
                    <a:pt x="581" y="324"/>
                    <a:pt x="360" y="511"/>
                    <a:pt x="208" y="834"/>
                  </a:cubicBezTo>
                  <a:cubicBezTo>
                    <a:pt x="0" y="1269"/>
                    <a:pt x="0" y="1789"/>
                    <a:pt x="208" y="1987"/>
                  </a:cubicBezTo>
                  <a:cubicBezTo>
                    <a:pt x="261" y="2041"/>
                    <a:pt x="327" y="2064"/>
                    <a:pt x="398" y="2064"/>
                  </a:cubicBezTo>
                  <a:cubicBezTo>
                    <a:pt x="456" y="2064"/>
                    <a:pt x="520" y="2048"/>
                    <a:pt x="585" y="2011"/>
                  </a:cubicBezTo>
                  <a:cubicBezTo>
                    <a:pt x="718" y="1932"/>
                    <a:pt x="853" y="1772"/>
                    <a:pt x="959" y="1554"/>
                  </a:cubicBezTo>
                  <a:cubicBezTo>
                    <a:pt x="986" y="1501"/>
                    <a:pt x="986" y="1432"/>
                    <a:pt x="959" y="1408"/>
                  </a:cubicBezTo>
                  <a:cubicBezTo>
                    <a:pt x="952" y="1402"/>
                    <a:pt x="942" y="1399"/>
                    <a:pt x="935" y="1399"/>
                  </a:cubicBezTo>
                  <a:cubicBezTo>
                    <a:pt x="911" y="1399"/>
                    <a:pt x="884" y="1422"/>
                    <a:pt x="864" y="1463"/>
                  </a:cubicBezTo>
                  <a:cubicBezTo>
                    <a:pt x="751" y="1701"/>
                    <a:pt x="585" y="1844"/>
                    <a:pt x="442" y="1844"/>
                  </a:cubicBezTo>
                  <a:cubicBezTo>
                    <a:pt x="391" y="1844"/>
                    <a:pt x="343" y="1827"/>
                    <a:pt x="302" y="1786"/>
                  </a:cubicBezTo>
                  <a:cubicBezTo>
                    <a:pt x="150" y="1636"/>
                    <a:pt x="150" y="1253"/>
                    <a:pt x="302" y="926"/>
                  </a:cubicBezTo>
                  <a:cubicBezTo>
                    <a:pt x="412" y="691"/>
                    <a:pt x="571" y="555"/>
                    <a:pt x="710" y="545"/>
                  </a:cubicBezTo>
                  <a:lnTo>
                    <a:pt x="710" y="545"/>
                  </a:lnTo>
                  <a:lnTo>
                    <a:pt x="622" y="756"/>
                  </a:lnTo>
                  <a:cubicBezTo>
                    <a:pt x="605" y="804"/>
                    <a:pt x="616" y="845"/>
                    <a:pt x="639" y="845"/>
                  </a:cubicBezTo>
                  <a:cubicBezTo>
                    <a:pt x="646" y="845"/>
                    <a:pt x="649" y="845"/>
                    <a:pt x="656" y="840"/>
                  </a:cubicBezTo>
                  <a:lnTo>
                    <a:pt x="996" y="616"/>
                  </a:lnTo>
                  <a:cubicBezTo>
                    <a:pt x="1020" y="603"/>
                    <a:pt x="1037" y="559"/>
                    <a:pt x="1033" y="525"/>
                  </a:cubicBezTo>
                  <a:lnTo>
                    <a:pt x="986" y="35"/>
                  </a:lnTo>
                  <a:cubicBezTo>
                    <a:pt x="983" y="11"/>
                    <a:pt x="972" y="1"/>
                    <a:pt x="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329" name="Google Shape;1142;p31">
              <a:extLst>
                <a:ext uri="{FF2B5EF4-FFF2-40B4-BE49-F238E27FC236}">
                  <a16:creationId xmlns:a16="http://schemas.microsoft.com/office/drawing/2014/main" id="{7AE9874C-677E-4E68-B5F4-17FAB960D1AC}"/>
                </a:ext>
              </a:extLst>
            </p:cNvPr>
            <p:cNvSpPr/>
            <p:nvPr/>
          </p:nvSpPr>
          <p:spPr>
            <a:xfrm>
              <a:off x="2520750" y="3068025"/>
              <a:ext cx="23550" cy="46700"/>
            </a:xfrm>
            <a:custGeom>
              <a:avLst/>
              <a:gdLst/>
              <a:ahLst/>
              <a:cxnLst/>
              <a:rect l="l" t="t" r="r" b="b"/>
              <a:pathLst>
                <a:path w="942" h="1868" extrusionOk="0">
                  <a:moveTo>
                    <a:pt x="871" y="1"/>
                  </a:moveTo>
                  <a:cubicBezTo>
                    <a:pt x="840" y="1"/>
                    <a:pt x="803" y="35"/>
                    <a:pt x="775" y="89"/>
                  </a:cubicBezTo>
                  <a:lnTo>
                    <a:pt x="469" y="735"/>
                  </a:lnTo>
                  <a:lnTo>
                    <a:pt x="166" y="440"/>
                  </a:lnTo>
                  <a:cubicBezTo>
                    <a:pt x="157" y="432"/>
                    <a:pt x="146" y="426"/>
                    <a:pt x="133" y="426"/>
                  </a:cubicBezTo>
                  <a:cubicBezTo>
                    <a:pt x="102" y="426"/>
                    <a:pt x="61" y="460"/>
                    <a:pt x="34" y="517"/>
                  </a:cubicBezTo>
                  <a:cubicBezTo>
                    <a:pt x="0" y="592"/>
                    <a:pt x="0" y="680"/>
                    <a:pt x="34" y="718"/>
                  </a:cubicBezTo>
                  <a:lnTo>
                    <a:pt x="340" y="1011"/>
                  </a:lnTo>
                  <a:lnTo>
                    <a:pt x="34" y="1653"/>
                  </a:lnTo>
                  <a:cubicBezTo>
                    <a:pt x="0" y="1731"/>
                    <a:pt x="0" y="1819"/>
                    <a:pt x="34" y="1854"/>
                  </a:cubicBezTo>
                  <a:cubicBezTo>
                    <a:pt x="44" y="1863"/>
                    <a:pt x="58" y="1868"/>
                    <a:pt x="69" y="1868"/>
                  </a:cubicBezTo>
                  <a:cubicBezTo>
                    <a:pt x="78" y="1868"/>
                    <a:pt x="89" y="1863"/>
                    <a:pt x="102" y="1857"/>
                  </a:cubicBezTo>
                  <a:cubicBezTo>
                    <a:pt x="126" y="1843"/>
                    <a:pt x="150" y="1816"/>
                    <a:pt x="166" y="1779"/>
                  </a:cubicBezTo>
                  <a:lnTo>
                    <a:pt x="469" y="1136"/>
                  </a:lnTo>
                  <a:lnTo>
                    <a:pt x="775" y="1429"/>
                  </a:lnTo>
                  <a:cubicBezTo>
                    <a:pt x="786" y="1435"/>
                    <a:pt x="796" y="1442"/>
                    <a:pt x="806" y="1442"/>
                  </a:cubicBezTo>
                  <a:cubicBezTo>
                    <a:pt x="816" y="1442"/>
                    <a:pt x="830" y="1439"/>
                    <a:pt x="840" y="1432"/>
                  </a:cubicBezTo>
                  <a:cubicBezTo>
                    <a:pt x="864" y="1419"/>
                    <a:pt x="888" y="1391"/>
                    <a:pt x="905" y="1353"/>
                  </a:cubicBezTo>
                  <a:cubicBezTo>
                    <a:pt x="942" y="1276"/>
                    <a:pt x="942" y="1187"/>
                    <a:pt x="905" y="1154"/>
                  </a:cubicBezTo>
                  <a:lnTo>
                    <a:pt x="602" y="857"/>
                  </a:lnTo>
                  <a:lnTo>
                    <a:pt x="905" y="215"/>
                  </a:lnTo>
                  <a:cubicBezTo>
                    <a:pt x="942" y="140"/>
                    <a:pt x="942" y="48"/>
                    <a:pt x="905" y="15"/>
                  </a:cubicBezTo>
                  <a:cubicBezTo>
                    <a:pt x="894" y="4"/>
                    <a:pt x="88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330" name="Google Shape;1143;p31">
              <a:extLst>
                <a:ext uri="{FF2B5EF4-FFF2-40B4-BE49-F238E27FC236}">
                  <a16:creationId xmlns:a16="http://schemas.microsoft.com/office/drawing/2014/main" id="{4505E982-912A-453B-AC33-56BC7CC723F4}"/>
                </a:ext>
              </a:extLst>
            </p:cNvPr>
            <p:cNvSpPr/>
            <p:nvPr/>
          </p:nvSpPr>
          <p:spPr>
            <a:xfrm>
              <a:off x="2339100" y="2541450"/>
              <a:ext cx="1222175" cy="751125"/>
            </a:xfrm>
            <a:custGeom>
              <a:avLst/>
              <a:gdLst/>
              <a:ahLst/>
              <a:cxnLst/>
              <a:rect l="l" t="t" r="r" b="b"/>
              <a:pathLst>
                <a:path w="48887" h="30045" extrusionOk="0">
                  <a:moveTo>
                    <a:pt x="48591" y="1"/>
                  </a:moveTo>
                  <a:cubicBezTo>
                    <a:pt x="48519" y="1"/>
                    <a:pt x="48438" y="24"/>
                    <a:pt x="48352" y="73"/>
                  </a:cubicBezTo>
                  <a:lnTo>
                    <a:pt x="534" y="27670"/>
                  </a:lnTo>
                  <a:cubicBezTo>
                    <a:pt x="239" y="27839"/>
                    <a:pt x="1" y="28251"/>
                    <a:pt x="1" y="28591"/>
                  </a:cubicBezTo>
                  <a:lnTo>
                    <a:pt x="1" y="29665"/>
                  </a:lnTo>
                  <a:cubicBezTo>
                    <a:pt x="1" y="29906"/>
                    <a:pt x="120" y="30044"/>
                    <a:pt x="295" y="30044"/>
                  </a:cubicBezTo>
                  <a:cubicBezTo>
                    <a:pt x="367" y="30044"/>
                    <a:pt x="448" y="30021"/>
                    <a:pt x="534" y="29971"/>
                  </a:cubicBezTo>
                  <a:lnTo>
                    <a:pt x="48352" y="2378"/>
                  </a:lnTo>
                  <a:cubicBezTo>
                    <a:pt x="48649" y="2209"/>
                    <a:pt x="48887" y="1797"/>
                    <a:pt x="48887" y="1457"/>
                  </a:cubicBezTo>
                  <a:lnTo>
                    <a:pt x="48887" y="382"/>
                  </a:lnTo>
                  <a:cubicBezTo>
                    <a:pt x="48887" y="141"/>
                    <a:pt x="48767" y="1"/>
                    <a:pt x="48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331" name="Google Shape;1144;p31">
              <a:extLst>
                <a:ext uri="{FF2B5EF4-FFF2-40B4-BE49-F238E27FC236}">
                  <a16:creationId xmlns:a16="http://schemas.microsoft.com/office/drawing/2014/main" id="{1AE3F7B0-51BC-4F89-89D1-ED0BFC12E942}"/>
                </a:ext>
              </a:extLst>
            </p:cNvPr>
            <p:cNvSpPr/>
            <p:nvPr/>
          </p:nvSpPr>
          <p:spPr>
            <a:xfrm>
              <a:off x="3523600" y="2556875"/>
              <a:ext cx="30625" cy="43975"/>
            </a:xfrm>
            <a:custGeom>
              <a:avLst/>
              <a:gdLst/>
              <a:ahLst/>
              <a:cxnLst/>
              <a:rect l="l" t="t" r="r" b="b"/>
              <a:pathLst>
                <a:path w="1225" h="1759" extrusionOk="0">
                  <a:moveTo>
                    <a:pt x="633" y="10"/>
                  </a:moveTo>
                  <a:cubicBezTo>
                    <a:pt x="643" y="10"/>
                    <a:pt x="653" y="18"/>
                    <a:pt x="660" y="27"/>
                  </a:cubicBezTo>
                  <a:lnTo>
                    <a:pt x="799" y="324"/>
                  </a:lnTo>
                  <a:cubicBezTo>
                    <a:pt x="806" y="340"/>
                    <a:pt x="817" y="348"/>
                    <a:pt x="831" y="348"/>
                  </a:cubicBezTo>
                  <a:cubicBezTo>
                    <a:pt x="837" y="348"/>
                    <a:pt x="843" y="347"/>
                    <a:pt x="850" y="344"/>
                  </a:cubicBezTo>
                  <a:lnTo>
                    <a:pt x="1163" y="225"/>
                  </a:lnTo>
                  <a:cubicBezTo>
                    <a:pt x="1168" y="224"/>
                    <a:pt x="1173" y="223"/>
                    <a:pt x="1177" y="223"/>
                  </a:cubicBezTo>
                  <a:cubicBezTo>
                    <a:pt x="1184" y="223"/>
                    <a:pt x="1191" y="225"/>
                    <a:pt x="1197" y="231"/>
                  </a:cubicBezTo>
                  <a:cubicBezTo>
                    <a:pt x="1211" y="249"/>
                    <a:pt x="1214" y="293"/>
                    <a:pt x="1190" y="337"/>
                  </a:cubicBezTo>
                  <a:lnTo>
                    <a:pt x="963" y="762"/>
                  </a:lnTo>
                  <a:cubicBezTo>
                    <a:pt x="949" y="789"/>
                    <a:pt x="942" y="820"/>
                    <a:pt x="946" y="843"/>
                  </a:cubicBezTo>
                  <a:lnTo>
                    <a:pt x="1000" y="1228"/>
                  </a:lnTo>
                  <a:cubicBezTo>
                    <a:pt x="1003" y="1268"/>
                    <a:pt x="983" y="1316"/>
                    <a:pt x="959" y="1339"/>
                  </a:cubicBezTo>
                  <a:cubicBezTo>
                    <a:pt x="946" y="1353"/>
                    <a:pt x="932" y="1360"/>
                    <a:pt x="919" y="1360"/>
                  </a:cubicBezTo>
                  <a:lnTo>
                    <a:pt x="640" y="1323"/>
                  </a:lnTo>
                  <a:cubicBezTo>
                    <a:pt x="619" y="1323"/>
                    <a:pt x="595" y="1336"/>
                    <a:pt x="578" y="1360"/>
                  </a:cubicBezTo>
                  <a:lnTo>
                    <a:pt x="296" y="1717"/>
                  </a:lnTo>
                  <a:cubicBezTo>
                    <a:pt x="282" y="1736"/>
                    <a:pt x="265" y="1746"/>
                    <a:pt x="250" y="1746"/>
                  </a:cubicBezTo>
                  <a:cubicBezTo>
                    <a:pt x="246" y="1746"/>
                    <a:pt x="242" y="1746"/>
                    <a:pt x="238" y="1744"/>
                  </a:cubicBezTo>
                  <a:cubicBezTo>
                    <a:pt x="225" y="1738"/>
                    <a:pt x="214" y="1714"/>
                    <a:pt x="218" y="1686"/>
                  </a:cubicBezTo>
                  <a:lnTo>
                    <a:pt x="272" y="1242"/>
                  </a:lnTo>
                  <a:cubicBezTo>
                    <a:pt x="276" y="1211"/>
                    <a:pt x="269" y="1184"/>
                    <a:pt x="252" y="1173"/>
                  </a:cubicBezTo>
                  <a:lnTo>
                    <a:pt x="28" y="1010"/>
                  </a:lnTo>
                  <a:cubicBezTo>
                    <a:pt x="18" y="1003"/>
                    <a:pt x="10" y="989"/>
                    <a:pt x="10" y="969"/>
                  </a:cubicBezTo>
                  <a:cubicBezTo>
                    <a:pt x="10" y="931"/>
                    <a:pt x="31" y="884"/>
                    <a:pt x="62" y="860"/>
                  </a:cubicBezTo>
                  <a:lnTo>
                    <a:pt x="374" y="622"/>
                  </a:lnTo>
                  <a:cubicBezTo>
                    <a:pt x="395" y="605"/>
                    <a:pt x="412" y="578"/>
                    <a:pt x="418" y="548"/>
                  </a:cubicBezTo>
                  <a:lnTo>
                    <a:pt x="561" y="89"/>
                  </a:lnTo>
                  <a:cubicBezTo>
                    <a:pt x="575" y="41"/>
                    <a:pt x="609" y="10"/>
                    <a:pt x="633" y="10"/>
                  </a:cubicBezTo>
                  <a:close/>
                  <a:moveTo>
                    <a:pt x="630" y="0"/>
                  </a:moveTo>
                  <a:cubicBezTo>
                    <a:pt x="599" y="4"/>
                    <a:pt x="564" y="38"/>
                    <a:pt x="551" y="89"/>
                  </a:cubicBezTo>
                  <a:lnTo>
                    <a:pt x="412" y="544"/>
                  </a:lnTo>
                  <a:cubicBezTo>
                    <a:pt x="401" y="572"/>
                    <a:pt x="385" y="599"/>
                    <a:pt x="368" y="612"/>
                  </a:cubicBezTo>
                  <a:lnTo>
                    <a:pt x="54" y="854"/>
                  </a:lnTo>
                  <a:cubicBezTo>
                    <a:pt x="18" y="881"/>
                    <a:pt x="1" y="931"/>
                    <a:pt x="1" y="969"/>
                  </a:cubicBezTo>
                  <a:cubicBezTo>
                    <a:pt x="1" y="993"/>
                    <a:pt x="7" y="1010"/>
                    <a:pt x="21" y="1020"/>
                  </a:cubicBezTo>
                  <a:lnTo>
                    <a:pt x="249" y="1184"/>
                  </a:lnTo>
                  <a:cubicBezTo>
                    <a:pt x="258" y="1190"/>
                    <a:pt x="266" y="1211"/>
                    <a:pt x="263" y="1237"/>
                  </a:cubicBezTo>
                  <a:lnTo>
                    <a:pt x="208" y="1683"/>
                  </a:lnTo>
                  <a:cubicBezTo>
                    <a:pt x="205" y="1721"/>
                    <a:pt x="214" y="1744"/>
                    <a:pt x="235" y="1755"/>
                  </a:cubicBezTo>
                  <a:cubicBezTo>
                    <a:pt x="238" y="1755"/>
                    <a:pt x="245" y="1758"/>
                    <a:pt x="249" y="1758"/>
                  </a:cubicBezTo>
                  <a:cubicBezTo>
                    <a:pt x="269" y="1758"/>
                    <a:pt x="289" y="1744"/>
                    <a:pt x="307" y="1721"/>
                  </a:cubicBezTo>
                  <a:lnTo>
                    <a:pt x="585" y="1364"/>
                  </a:lnTo>
                  <a:cubicBezTo>
                    <a:pt x="602" y="1344"/>
                    <a:pt x="622" y="1333"/>
                    <a:pt x="636" y="1333"/>
                  </a:cubicBezTo>
                  <a:lnTo>
                    <a:pt x="915" y="1370"/>
                  </a:lnTo>
                  <a:cubicBezTo>
                    <a:pt x="932" y="1370"/>
                    <a:pt x="949" y="1364"/>
                    <a:pt x="966" y="1347"/>
                  </a:cubicBezTo>
                  <a:cubicBezTo>
                    <a:pt x="993" y="1319"/>
                    <a:pt x="1017" y="1272"/>
                    <a:pt x="1010" y="1228"/>
                  </a:cubicBezTo>
                  <a:lnTo>
                    <a:pt x="956" y="843"/>
                  </a:lnTo>
                  <a:cubicBezTo>
                    <a:pt x="952" y="820"/>
                    <a:pt x="959" y="793"/>
                    <a:pt x="972" y="765"/>
                  </a:cubicBezTo>
                  <a:lnTo>
                    <a:pt x="1201" y="340"/>
                  </a:lnTo>
                  <a:cubicBezTo>
                    <a:pt x="1221" y="296"/>
                    <a:pt x="1225" y="249"/>
                    <a:pt x="1204" y="225"/>
                  </a:cubicBezTo>
                  <a:cubicBezTo>
                    <a:pt x="1197" y="216"/>
                    <a:pt x="1187" y="211"/>
                    <a:pt x="1176" y="211"/>
                  </a:cubicBezTo>
                  <a:cubicBezTo>
                    <a:pt x="1171" y="211"/>
                    <a:pt x="1165" y="212"/>
                    <a:pt x="1160" y="214"/>
                  </a:cubicBezTo>
                  <a:lnTo>
                    <a:pt x="847" y="337"/>
                  </a:lnTo>
                  <a:cubicBezTo>
                    <a:pt x="842" y="339"/>
                    <a:pt x="838" y="339"/>
                    <a:pt x="834" y="339"/>
                  </a:cubicBezTo>
                  <a:cubicBezTo>
                    <a:pt x="823" y="339"/>
                    <a:pt x="814" y="332"/>
                    <a:pt x="806" y="320"/>
                  </a:cubicBezTo>
                  <a:lnTo>
                    <a:pt x="666" y="24"/>
                  </a:lnTo>
                  <a:cubicBezTo>
                    <a:pt x="660" y="7"/>
                    <a:pt x="646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332" name="Google Shape;1145;p31">
              <a:extLst>
                <a:ext uri="{FF2B5EF4-FFF2-40B4-BE49-F238E27FC236}">
                  <a16:creationId xmlns:a16="http://schemas.microsoft.com/office/drawing/2014/main" id="{08ADA5F4-0EA2-4625-81D7-ACC28403C456}"/>
                </a:ext>
              </a:extLst>
            </p:cNvPr>
            <p:cNvSpPr/>
            <p:nvPr/>
          </p:nvSpPr>
          <p:spPr>
            <a:xfrm>
              <a:off x="3571625" y="2509175"/>
              <a:ext cx="47950" cy="30900"/>
            </a:xfrm>
            <a:custGeom>
              <a:avLst/>
              <a:gdLst/>
              <a:ahLst/>
              <a:cxnLst/>
              <a:rect l="l" t="t" r="r" b="b"/>
              <a:pathLst>
                <a:path w="1918" h="1236" extrusionOk="0">
                  <a:moveTo>
                    <a:pt x="1707" y="1"/>
                  </a:moveTo>
                  <a:cubicBezTo>
                    <a:pt x="1676" y="1"/>
                    <a:pt x="1646" y="11"/>
                    <a:pt x="1615" y="24"/>
                  </a:cubicBezTo>
                  <a:lnTo>
                    <a:pt x="120" y="892"/>
                  </a:lnTo>
                  <a:cubicBezTo>
                    <a:pt x="31" y="942"/>
                    <a:pt x="0" y="1055"/>
                    <a:pt x="51" y="1143"/>
                  </a:cubicBezTo>
                  <a:cubicBezTo>
                    <a:pt x="85" y="1201"/>
                    <a:pt x="146" y="1235"/>
                    <a:pt x="211" y="1235"/>
                  </a:cubicBezTo>
                  <a:cubicBezTo>
                    <a:pt x="242" y="1235"/>
                    <a:pt x="275" y="1225"/>
                    <a:pt x="303" y="1208"/>
                  </a:cubicBezTo>
                  <a:lnTo>
                    <a:pt x="1799" y="344"/>
                  </a:lnTo>
                  <a:cubicBezTo>
                    <a:pt x="1887" y="294"/>
                    <a:pt x="1918" y="181"/>
                    <a:pt x="1866" y="93"/>
                  </a:cubicBezTo>
                  <a:cubicBezTo>
                    <a:pt x="1833" y="35"/>
                    <a:pt x="1772" y="1"/>
                    <a:pt x="17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333" name="Google Shape;1146;p31">
              <a:extLst>
                <a:ext uri="{FF2B5EF4-FFF2-40B4-BE49-F238E27FC236}">
                  <a16:creationId xmlns:a16="http://schemas.microsoft.com/office/drawing/2014/main" id="{D9164ED7-165F-4C2C-831F-949F8D520077}"/>
                </a:ext>
              </a:extLst>
            </p:cNvPr>
            <p:cNvSpPr/>
            <p:nvPr/>
          </p:nvSpPr>
          <p:spPr>
            <a:xfrm>
              <a:off x="3571625" y="2530775"/>
              <a:ext cx="47950" cy="30875"/>
            </a:xfrm>
            <a:custGeom>
              <a:avLst/>
              <a:gdLst/>
              <a:ahLst/>
              <a:cxnLst/>
              <a:rect l="l" t="t" r="r" b="b"/>
              <a:pathLst>
                <a:path w="1918" h="1235" extrusionOk="0">
                  <a:moveTo>
                    <a:pt x="1707" y="1"/>
                  </a:moveTo>
                  <a:cubicBezTo>
                    <a:pt x="1676" y="1"/>
                    <a:pt x="1646" y="11"/>
                    <a:pt x="1615" y="28"/>
                  </a:cubicBezTo>
                  <a:lnTo>
                    <a:pt x="120" y="891"/>
                  </a:lnTo>
                  <a:cubicBezTo>
                    <a:pt x="31" y="942"/>
                    <a:pt x="0" y="1054"/>
                    <a:pt x="51" y="1143"/>
                  </a:cubicBezTo>
                  <a:cubicBezTo>
                    <a:pt x="85" y="1200"/>
                    <a:pt x="146" y="1235"/>
                    <a:pt x="211" y="1235"/>
                  </a:cubicBezTo>
                  <a:cubicBezTo>
                    <a:pt x="242" y="1235"/>
                    <a:pt x="275" y="1228"/>
                    <a:pt x="303" y="1211"/>
                  </a:cubicBezTo>
                  <a:lnTo>
                    <a:pt x="1799" y="344"/>
                  </a:lnTo>
                  <a:cubicBezTo>
                    <a:pt x="1887" y="296"/>
                    <a:pt x="1918" y="180"/>
                    <a:pt x="1866" y="92"/>
                  </a:cubicBezTo>
                  <a:cubicBezTo>
                    <a:pt x="1833" y="34"/>
                    <a:pt x="1772" y="1"/>
                    <a:pt x="17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334" name="Google Shape;1147;p31">
              <a:extLst>
                <a:ext uri="{FF2B5EF4-FFF2-40B4-BE49-F238E27FC236}">
                  <a16:creationId xmlns:a16="http://schemas.microsoft.com/office/drawing/2014/main" id="{A54E0837-F789-4883-A970-F79BE2451395}"/>
                </a:ext>
              </a:extLst>
            </p:cNvPr>
            <p:cNvSpPr/>
            <p:nvPr/>
          </p:nvSpPr>
          <p:spPr>
            <a:xfrm>
              <a:off x="3571625" y="2552450"/>
              <a:ext cx="47950" cy="30775"/>
            </a:xfrm>
            <a:custGeom>
              <a:avLst/>
              <a:gdLst/>
              <a:ahLst/>
              <a:cxnLst/>
              <a:rect l="l" t="t" r="r" b="b"/>
              <a:pathLst>
                <a:path w="1918" h="1231" extrusionOk="0">
                  <a:moveTo>
                    <a:pt x="1707" y="0"/>
                  </a:moveTo>
                  <a:cubicBezTo>
                    <a:pt x="1676" y="0"/>
                    <a:pt x="1646" y="7"/>
                    <a:pt x="1615" y="24"/>
                  </a:cubicBezTo>
                  <a:lnTo>
                    <a:pt x="120" y="888"/>
                  </a:lnTo>
                  <a:cubicBezTo>
                    <a:pt x="31" y="939"/>
                    <a:pt x="0" y="1051"/>
                    <a:pt x="51" y="1139"/>
                  </a:cubicBezTo>
                  <a:cubicBezTo>
                    <a:pt x="85" y="1197"/>
                    <a:pt x="146" y="1231"/>
                    <a:pt x="211" y="1231"/>
                  </a:cubicBezTo>
                  <a:cubicBezTo>
                    <a:pt x="242" y="1231"/>
                    <a:pt x="275" y="1224"/>
                    <a:pt x="303" y="1207"/>
                  </a:cubicBezTo>
                  <a:lnTo>
                    <a:pt x="1799" y="344"/>
                  </a:lnTo>
                  <a:cubicBezTo>
                    <a:pt x="1887" y="293"/>
                    <a:pt x="1918" y="181"/>
                    <a:pt x="1866" y="93"/>
                  </a:cubicBezTo>
                  <a:cubicBezTo>
                    <a:pt x="1833" y="31"/>
                    <a:pt x="1772" y="0"/>
                    <a:pt x="17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335" name="Google Shape;1148;p31">
              <a:extLst>
                <a:ext uri="{FF2B5EF4-FFF2-40B4-BE49-F238E27FC236}">
                  <a16:creationId xmlns:a16="http://schemas.microsoft.com/office/drawing/2014/main" id="{6B650C6B-520C-425A-9C6C-1BE947953A37}"/>
                </a:ext>
              </a:extLst>
            </p:cNvPr>
            <p:cNvSpPr/>
            <p:nvPr/>
          </p:nvSpPr>
          <p:spPr>
            <a:xfrm>
              <a:off x="2139625" y="3312825"/>
              <a:ext cx="25025" cy="100825"/>
            </a:xfrm>
            <a:custGeom>
              <a:avLst/>
              <a:gdLst/>
              <a:ahLst/>
              <a:cxnLst/>
              <a:rect l="l" t="t" r="r" b="b"/>
              <a:pathLst>
                <a:path w="1001" h="4033" extrusionOk="0">
                  <a:moveTo>
                    <a:pt x="1" y="0"/>
                  </a:moveTo>
                  <a:lnTo>
                    <a:pt x="1" y="3458"/>
                  </a:lnTo>
                  <a:lnTo>
                    <a:pt x="1000" y="4033"/>
                  </a:lnTo>
                  <a:lnTo>
                    <a:pt x="1000" y="5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336" name="Google Shape;1149;p31">
              <a:extLst>
                <a:ext uri="{FF2B5EF4-FFF2-40B4-BE49-F238E27FC236}">
                  <a16:creationId xmlns:a16="http://schemas.microsoft.com/office/drawing/2014/main" id="{79476C86-D608-419D-8E95-F2B051E85B2F}"/>
                </a:ext>
              </a:extLst>
            </p:cNvPr>
            <p:cNvSpPr/>
            <p:nvPr/>
          </p:nvSpPr>
          <p:spPr>
            <a:xfrm>
              <a:off x="1566000" y="2051525"/>
              <a:ext cx="1471450" cy="930100"/>
            </a:xfrm>
            <a:custGeom>
              <a:avLst/>
              <a:gdLst/>
              <a:ahLst/>
              <a:cxnLst/>
              <a:rect l="l" t="t" r="r" b="b"/>
              <a:pathLst>
                <a:path w="58858" h="37204" extrusionOk="0">
                  <a:moveTo>
                    <a:pt x="58564" y="1"/>
                  </a:moveTo>
                  <a:cubicBezTo>
                    <a:pt x="58493" y="1"/>
                    <a:pt x="58412" y="24"/>
                    <a:pt x="58327" y="73"/>
                  </a:cubicBezTo>
                  <a:lnTo>
                    <a:pt x="531" y="33439"/>
                  </a:lnTo>
                  <a:cubicBezTo>
                    <a:pt x="238" y="33609"/>
                    <a:pt x="0" y="34021"/>
                    <a:pt x="0" y="34361"/>
                  </a:cubicBezTo>
                  <a:lnTo>
                    <a:pt x="0" y="37203"/>
                  </a:lnTo>
                  <a:lnTo>
                    <a:pt x="1466" y="36356"/>
                  </a:lnTo>
                  <a:cubicBezTo>
                    <a:pt x="1758" y="36187"/>
                    <a:pt x="1996" y="35776"/>
                    <a:pt x="1996" y="35435"/>
                  </a:cubicBezTo>
                  <a:lnTo>
                    <a:pt x="1996" y="34361"/>
                  </a:lnTo>
                  <a:cubicBezTo>
                    <a:pt x="1996" y="34021"/>
                    <a:pt x="2234" y="33609"/>
                    <a:pt x="2530" y="33439"/>
                  </a:cubicBezTo>
                  <a:lnTo>
                    <a:pt x="15432" y="25991"/>
                  </a:lnTo>
                  <a:cubicBezTo>
                    <a:pt x="15518" y="25941"/>
                    <a:pt x="15598" y="25917"/>
                    <a:pt x="15670" y="25917"/>
                  </a:cubicBezTo>
                  <a:cubicBezTo>
                    <a:pt x="15843" y="25917"/>
                    <a:pt x="15963" y="26056"/>
                    <a:pt x="15963" y="26297"/>
                  </a:cubicBezTo>
                  <a:lnTo>
                    <a:pt x="15963" y="27374"/>
                  </a:lnTo>
                  <a:cubicBezTo>
                    <a:pt x="15963" y="27613"/>
                    <a:pt x="16082" y="27753"/>
                    <a:pt x="16257" y="27753"/>
                  </a:cubicBezTo>
                  <a:cubicBezTo>
                    <a:pt x="16328" y="27753"/>
                    <a:pt x="16408" y="27730"/>
                    <a:pt x="16493" y="27680"/>
                  </a:cubicBezTo>
                  <a:lnTo>
                    <a:pt x="58857" y="3222"/>
                  </a:lnTo>
                  <a:lnTo>
                    <a:pt x="58857" y="379"/>
                  </a:lnTo>
                  <a:cubicBezTo>
                    <a:pt x="58857" y="139"/>
                    <a:pt x="58738" y="1"/>
                    <a:pt x="585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337" name="Google Shape;1150;p31">
              <a:extLst>
                <a:ext uri="{FF2B5EF4-FFF2-40B4-BE49-F238E27FC236}">
                  <a16:creationId xmlns:a16="http://schemas.microsoft.com/office/drawing/2014/main" id="{AFE4EAD0-4F8A-46BE-8E52-6FEC822A6E7D}"/>
                </a:ext>
              </a:extLst>
            </p:cNvPr>
            <p:cNvSpPr/>
            <p:nvPr/>
          </p:nvSpPr>
          <p:spPr>
            <a:xfrm>
              <a:off x="1541000" y="3053575"/>
              <a:ext cx="35800" cy="1132975"/>
            </a:xfrm>
            <a:custGeom>
              <a:avLst/>
              <a:gdLst/>
              <a:ahLst/>
              <a:cxnLst/>
              <a:rect l="l" t="t" r="r" b="b"/>
              <a:pathLst>
                <a:path w="1432" h="45319" extrusionOk="0">
                  <a:moveTo>
                    <a:pt x="1432" y="45232"/>
                  </a:moveTo>
                  <a:lnTo>
                    <a:pt x="1432" y="45232"/>
                  </a:lnTo>
                  <a:cubicBezTo>
                    <a:pt x="1428" y="45233"/>
                    <a:pt x="1425" y="45234"/>
                    <a:pt x="1421" y="45236"/>
                  </a:cubicBezTo>
                  <a:lnTo>
                    <a:pt x="1421" y="45236"/>
                  </a:lnTo>
                  <a:cubicBezTo>
                    <a:pt x="1425" y="45235"/>
                    <a:pt x="1429" y="45233"/>
                    <a:pt x="1432" y="45232"/>
                  </a:cubicBezTo>
                  <a:close/>
                  <a:moveTo>
                    <a:pt x="1421" y="45236"/>
                  </a:moveTo>
                  <a:cubicBezTo>
                    <a:pt x="1417" y="45237"/>
                    <a:pt x="1412" y="45238"/>
                    <a:pt x="1408" y="45238"/>
                  </a:cubicBezTo>
                  <a:cubicBezTo>
                    <a:pt x="1404" y="45241"/>
                    <a:pt x="1400" y="45243"/>
                    <a:pt x="1396" y="45245"/>
                  </a:cubicBezTo>
                  <a:lnTo>
                    <a:pt x="1396" y="45245"/>
                  </a:lnTo>
                  <a:cubicBezTo>
                    <a:pt x="1405" y="45242"/>
                    <a:pt x="1413" y="45239"/>
                    <a:pt x="1421" y="45236"/>
                  </a:cubicBezTo>
                  <a:close/>
                  <a:moveTo>
                    <a:pt x="1" y="1"/>
                  </a:moveTo>
                  <a:lnTo>
                    <a:pt x="4" y="44304"/>
                  </a:lnTo>
                  <a:cubicBezTo>
                    <a:pt x="4" y="44643"/>
                    <a:pt x="225" y="45045"/>
                    <a:pt x="504" y="45205"/>
                  </a:cubicBezTo>
                  <a:cubicBezTo>
                    <a:pt x="633" y="45279"/>
                    <a:pt x="802" y="45319"/>
                    <a:pt x="976" y="45319"/>
                  </a:cubicBezTo>
                  <a:cubicBezTo>
                    <a:pt x="1022" y="45319"/>
                    <a:pt x="1069" y="45316"/>
                    <a:pt x="1116" y="45310"/>
                  </a:cubicBezTo>
                  <a:cubicBezTo>
                    <a:pt x="1143" y="45310"/>
                    <a:pt x="1170" y="45304"/>
                    <a:pt x="1194" y="45299"/>
                  </a:cubicBezTo>
                  <a:cubicBezTo>
                    <a:pt x="1215" y="45299"/>
                    <a:pt x="1231" y="45293"/>
                    <a:pt x="1245" y="45290"/>
                  </a:cubicBezTo>
                  <a:cubicBezTo>
                    <a:pt x="1272" y="45286"/>
                    <a:pt x="1296" y="45279"/>
                    <a:pt x="1320" y="45273"/>
                  </a:cubicBezTo>
                  <a:cubicBezTo>
                    <a:pt x="1333" y="45269"/>
                    <a:pt x="1347" y="45266"/>
                    <a:pt x="1358" y="45259"/>
                  </a:cubicBezTo>
                  <a:cubicBezTo>
                    <a:pt x="1370" y="45256"/>
                    <a:pt x="1383" y="45252"/>
                    <a:pt x="1396" y="45245"/>
                  </a:cubicBezTo>
                  <a:lnTo>
                    <a:pt x="1396" y="45245"/>
                  </a:lnTo>
                  <a:cubicBezTo>
                    <a:pt x="1391" y="45247"/>
                    <a:pt x="1386" y="45248"/>
                    <a:pt x="1381" y="45249"/>
                  </a:cubicBezTo>
                  <a:lnTo>
                    <a:pt x="1367" y="45249"/>
                  </a:lnTo>
                  <a:cubicBezTo>
                    <a:pt x="1344" y="45255"/>
                    <a:pt x="1320" y="45259"/>
                    <a:pt x="1296" y="45259"/>
                  </a:cubicBezTo>
                  <a:cubicBezTo>
                    <a:pt x="1123" y="45259"/>
                    <a:pt x="1000" y="45120"/>
                    <a:pt x="1000" y="44878"/>
                  </a:cubicBezTo>
                  <a:lnTo>
                    <a:pt x="1000" y="5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338" name="Google Shape;1151;p31">
              <a:extLst>
                <a:ext uri="{FF2B5EF4-FFF2-40B4-BE49-F238E27FC236}">
                  <a16:creationId xmlns:a16="http://schemas.microsoft.com/office/drawing/2014/main" id="{37A0AB08-0BC5-4DC9-8A81-A7C741750FBC}"/>
                </a:ext>
              </a:extLst>
            </p:cNvPr>
            <p:cNvSpPr/>
            <p:nvPr/>
          </p:nvSpPr>
          <p:spPr>
            <a:xfrm>
              <a:off x="1840350" y="3055800"/>
              <a:ext cx="28850" cy="184975"/>
            </a:xfrm>
            <a:custGeom>
              <a:avLst/>
              <a:gdLst/>
              <a:ahLst/>
              <a:cxnLst/>
              <a:rect l="l" t="t" r="r" b="b"/>
              <a:pathLst>
                <a:path w="1154" h="7399" extrusionOk="0">
                  <a:moveTo>
                    <a:pt x="157" y="0"/>
                  </a:moveTo>
                  <a:cubicBezTo>
                    <a:pt x="99" y="102"/>
                    <a:pt x="52" y="218"/>
                    <a:pt x="24" y="326"/>
                  </a:cubicBezTo>
                  <a:cubicBezTo>
                    <a:pt x="15" y="371"/>
                    <a:pt x="7" y="415"/>
                    <a:pt x="1" y="459"/>
                  </a:cubicBezTo>
                  <a:lnTo>
                    <a:pt x="1" y="524"/>
                  </a:lnTo>
                  <a:lnTo>
                    <a:pt x="1" y="6820"/>
                  </a:lnTo>
                  <a:lnTo>
                    <a:pt x="1000" y="7398"/>
                  </a:lnTo>
                  <a:lnTo>
                    <a:pt x="1000" y="1098"/>
                  </a:lnTo>
                  <a:cubicBezTo>
                    <a:pt x="1000" y="929"/>
                    <a:pt x="1058" y="741"/>
                    <a:pt x="1154" y="575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</p:grpSp>
      <p:sp>
        <p:nvSpPr>
          <p:cNvPr id="6" name="TekstniOkvir 5">
            <a:extLst>
              <a:ext uri="{FF2B5EF4-FFF2-40B4-BE49-F238E27FC236}">
                <a16:creationId xmlns:a16="http://schemas.microsoft.com/office/drawing/2014/main" id="{22AE77A7-A3AD-4C05-90A9-2208F1CF4874}"/>
              </a:ext>
            </a:extLst>
          </p:cNvPr>
          <p:cNvSpPr txBox="1"/>
          <p:nvPr/>
        </p:nvSpPr>
        <p:spPr>
          <a:xfrm>
            <a:off x="1298217" y="625602"/>
            <a:ext cx="4176066" cy="468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kern="1200" spc="-26" dirty="0">
                <a:solidFill>
                  <a:srgbClr val="37474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Proračun Općine </a:t>
            </a:r>
            <a:r>
              <a:rPr lang="hr-HR" sz="2400" b="1" kern="1200" spc="-26" dirty="0" err="1">
                <a:solidFill>
                  <a:srgbClr val="37474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Vrbje</a:t>
            </a:r>
            <a:endParaRPr lang="hr-HR" sz="2400" b="1" dirty="0">
              <a:solidFill>
                <a:srgbClr val="3747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9" name="TekstniOkvir 338">
            <a:extLst>
              <a:ext uri="{FF2B5EF4-FFF2-40B4-BE49-F238E27FC236}">
                <a16:creationId xmlns:a16="http://schemas.microsoft.com/office/drawing/2014/main" id="{0064ABB4-138E-4C9B-B942-E4948C9CAD33}"/>
              </a:ext>
            </a:extLst>
          </p:cNvPr>
          <p:cNvSpPr txBox="1"/>
          <p:nvPr/>
        </p:nvSpPr>
        <p:spPr>
          <a:xfrm>
            <a:off x="5749117" y="8631434"/>
            <a:ext cx="586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>
                <a:latin typeface="Franklin Gothic Book" panose="020B0503020102020204" pitchFamily="34" charset="0"/>
              </a:rPr>
              <a:t>9</a:t>
            </a: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4BE147C0-7CA9-490C-8F1A-272A740728A9}"/>
              </a:ext>
            </a:extLst>
          </p:cNvPr>
          <p:cNvSpPr/>
          <p:nvPr/>
        </p:nvSpPr>
        <p:spPr>
          <a:xfrm>
            <a:off x="0" y="816429"/>
            <a:ext cx="997824" cy="33147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40" name="TekstniOkvir 339">
            <a:extLst>
              <a:ext uri="{FF2B5EF4-FFF2-40B4-BE49-F238E27FC236}">
                <a16:creationId xmlns:a16="http://schemas.microsoft.com/office/drawing/2014/main" id="{0E1167A9-B0A8-4CB0-BCE2-6A950449910C}"/>
              </a:ext>
            </a:extLst>
          </p:cNvPr>
          <p:cNvSpPr txBox="1"/>
          <p:nvPr/>
        </p:nvSpPr>
        <p:spPr>
          <a:xfrm>
            <a:off x="391065" y="1197732"/>
            <a:ext cx="5707283" cy="3740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entury Gothic" panose="020B0502020202020204" pitchFamily="34" charset="0"/>
                <a:cs typeface="Century Gothic" panose="020B0502020202020204" pitchFamily="34" charset="0"/>
              </a:rPr>
              <a:t>Smjernice ekonomske i fiskalne politike za razdoblje 2024.-2026. koje je Vlada usvojila na svojoj sjednici održanoj u travnju, a izrađene su na temelju Nacionalnog programa reformi Republike Hrvatske za 2023. i Programa konvergencije Republike Hrvatske za razdoblje 2023. - 2025.  </a:t>
            </a:r>
            <a:r>
              <a:rPr lang="hr-HR" sz="1600" kern="1200" dirty="0">
                <a:solidFill>
                  <a:srgbClr val="3C3839"/>
                </a:solidFill>
                <a:latin typeface="Franklin Gothic Book" panose="020B05030201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Sukladno Zakonu o proračunu (</a:t>
            </a:r>
            <a:r>
              <a:rPr lang="hr-HR" sz="1600" dirty="0">
                <a:solidFill>
                  <a:srgbClr val="3C3839"/>
                </a:solidFill>
                <a:latin typeface="Franklin Gothic Book" panose="020B0503020102020204" pitchFamily="34" charset="0"/>
              </a:rPr>
              <a:t>NN 144/21</a:t>
            </a:r>
            <a:r>
              <a:rPr lang="hr-HR" sz="1600" kern="1200" dirty="0">
                <a:solidFill>
                  <a:srgbClr val="3C3839"/>
                </a:solidFill>
                <a:latin typeface="Franklin Gothic Book" panose="020B05030201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) </a:t>
            </a: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entury Gothic" panose="020B0502020202020204" pitchFamily="34" charset="0"/>
                <a:cs typeface="Century Gothic" panose="020B0502020202020204" pitchFamily="34" charset="0"/>
              </a:rPr>
              <a:t>a na temelju navedenih Smjernica, Ministarstvo financija je sastavilo Upute za izradu proračuna jedinica lokalne i područne (regionalne) samouprave za razdoblje 2024. - 2026. te iste dostavila županijama, gradovima i općinama.</a:t>
            </a:r>
            <a:endParaRPr lang="hr-HR" sz="1600" kern="1200" dirty="0">
              <a:solidFill>
                <a:srgbClr val="000000">
                  <a:lumMod val="75000"/>
                  <a:lumOff val="25000"/>
                </a:srgbClr>
              </a:solidFill>
              <a:latin typeface="Franklin Gothic Book" panose="020F0502020204030204"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1" name="TekstniOkvir 340">
            <a:extLst>
              <a:ext uri="{FF2B5EF4-FFF2-40B4-BE49-F238E27FC236}">
                <a16:creationId xmlns:a16="http://schemas.microsoft.com/office/drawing/2014/main" id="{DB8148C4-4EDD-4DBF-A8E1-B9CFB802973D}"/>
              </a:ext>
            </a:extLst>
          </p:cNvPr>
          <p:cNvSpPr txBox="1"/>
          <p:nvPr/>
        </p:nvSpPr>
        <p:spPr>
          <a:xfrm>
            <a:off x="401030" y="5014192"/>
            <a:ext cx="5703761" cy="2263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6600" algn="just" defTabSz="475214" hangingPunct="0">
              <a:lnSpc>
                <a:spcPct val="150000"/>
              </a:lnSpc>
              <a:spcBef>
                <a:spcPts val="624"/>
              </a:spcBef>
              <a:buClr>
                <a:srgbClr val="9BA8B7"/>
              </a:buClr>
              <a:buSzPct val="100000"/>
            </a:pPr>
            <a:r>
              <a:rPr lang="hr-HR" sz="1600" b="1" kern="12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F0502020204030204"/>
                <a:ea typeface="Century Gothic" panose="020B0502020202020204" pitchFamily="34" charset="0"/>
                <a:cs typeface="Century Gothic" panose="020B0502020202020204" pitchFamily="34" charset="0"/>
              </a:rPr>
              <a:t>Plan proračuna Općine </a:t>
            </a:r>
            <a:r>
              <a:rPr lang="hr-HR" sz="1600" b="1" kern="1200" dirty="0" err="1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F0502020204030204"/>
                <a:ea typeface="Century Gothic" panose="020B0502020202020204" pitchFamily="34" charset="0"/>
                <a:cs typeface="Century Gothic" panose="020B0502020202020204" pitchFamily="34" charset="0"/>
              </a:rPr>
              <a:t>Vrbje</a:t>
            </a:r>
            <a:r>
              <a:rPr lang="hr-HR" sz="1600" b="1" kern="12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F0502020204030204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entury Gothic" panose="020B0502020202020204" pitchFamily="34" charset="0"/>
                <a:cs typeface="Century Gothic" panose="020B0502020202020204" pitchFamily="34" charset="0"/>
              </a:rPr>
              <a:t>za razdoblje od 2024. do 2026. godine </a:t>
            </a:r>
            <a:r>
              <a:rPr lang="hr-HR" sz="1600" b="1" kern="12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F0502020204030204"/>
                <a:ea typeface="Century Gothic" panose="020B0502020202020204" pitchFamily="34" charset="0"/>
                <a:cs typeface="Century Gothic" panose="020B0502020202020204" pitchFamily="34" charset="0"/>
              </a:rPr>
              <a:t>sastavljen je </a:t>
            </a: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entury Gothic" panose="020B0502020202020204" pitchFamily="34" charset="0"/>
                <a:cs typeface="Century Gothic" panose="020B0502020202020204" pitchFamily="34" charset="0"/>
              </a:rPr>
              <a:t>sukladno odredbama </a:t>
            </a:r>
            <a:r>
              <a:rPr lang="hr-HR" sz="1600" kern="1200" dirty="0">
                <a:solidFill>
                  <a:srgbClr val="3C3839"/>
                </a:solidFill>
                <a:latin typeface="Franklin Gothic Book" panose="020F0502020204030204"/>
                <a:ea typeface="Century Gothic" panose="020B0502020202020204" pitchFamily="34" charset="0"/>
                <a:cs typeface="Century Gothic" panose="020B0502020202020204" pitchFamily="34" charset="0"/>
              </a:rPr>
              <a:t>Zakona o proračunu (</a:t>
            </a:r>
            <a:r>
              <a:rPr lang="hr-HR" sz="1600" dirty="0">
                <a:solidFill>
                  <a:srgbClr val="3C3839"/>
                </a:solidFill>
                <a:latin typeface="Franklin Gothic Book" panose="020B0503020102020204" pitchFamily="34" charset="0"/>
              </a:rPr>
              <a:t>NN 144/21</a:t>
            </a:r>
            <a:r>
              <a:rPr lang="hr-HR" sz="1600" kern="1200" dirty="0">
                <a:solidFill>
                  <a:srgbClr val="3C3839"/>
                </a:solidFill>
                <a:latin typeface="Franklin Gothic Book" panose="020F0502020204030204"/>
                <a:ea typeface="Century Gothic" panose="020B0502020202020204" pitchFamily="34" charset="0"/>
                <a:cs typeface="Century Gothic" panose="020B0502020202020204" pitchFamily="34" charset="0"/>
              </a:rPr>
              <a:t>), </a:t>
            </a: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entury Gothic" panose="020B0502020202020204" pitchFamily="34" charset="0"/>
                <a:cs typeface="Century Gothic" panose="020B0502020202020204" pitchFamily="34" charset="0"/>
              </a:rPr>
              <a:t>Pravilnika o proračunskim klasifikacijama (NN 26/10, 120/13 i 1/20), Pravilnika o proračunskom računovodstvu i računskom planu (NN 124/14, 115/15, 87/16, 3/18 i 126/19) te donesenim Smjernicama Vlade RH.</a:t>
            </a:r>
            <a:endParaRPr lang="hr-HR" sz="1600" kern="1200" dirty="0">
              <a:solidFill>
                <a:srgbClr val="000000">
                  <a:lumMod val="75000"/>
                  <a:lumOff val="25000"/>
                </a:srgbClr>
              </a:solidFill>
              <a:latin typeface="Franklin Gothic Book" panose="020F0502020204030204"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7EC6F1AE-2036-4331-A92A-33A6560A41E4}"/>
              </a:ext>
            </a:extLst>
          </p:cNvPr>
          <p:cNvSpPr txBox="1"/>
          <p:nvPr/>
        </p:nvSpPr>
        <p:spPr>
          <a:xfrm>
            <a:off x="1487667" y="618504"/>
            <a:ext cx="4295954" cy="468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kern="1200" spc="-26" dirty="0">
                <a:solidFill>
                  <a:srgbClr val="37474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Prihodi i primitci</a:t>
            </a:r>
            <a:endParaRPr lang="hr-HR" sz="2400" b="1" dirty="0">
              <a:solidFill>
                <a:srgbClr val="3747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4D1DADC5-503B-41FE-9CD2-134082AE178D}"/>
              </a:ext>
            </a:extLst>
          </p:cNvPr>
          <p:cNvSpPr txBox="1"/>
          <p:nvPr/>
        </p:nvSpPr>
        <p:spPr>
          <a:xfrm>
            <a:off x="121258" y="1770720"/>
            <a:ext cx="6093191" cy="5577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6600" lvl="0" algn="just" defTabSz="475214" hangingPunct="0">
              <a:lnSpc>
                <a:spcPct val="150000"/>
              </a:lnSpc>
              <a:spcBef>
                <a:spcPts val="624"/>
              </a:spcBef>
              <a:spcAft>
                <a:spcPts val="104"/>
              </a:spcAft>
              <a:buClr>
                <a:srgbClr val="9BA8B7"/>
              </a:buClr>
              <a:buSzPct val="100000"/>
            </a:pPr>
            <a:endParaRPr lang="hr-HR" kern="1200" dirty="0">
              <a:solidFill>
                <a:srgbClr val="000000">
                  <a:lumMod val="75000"/>
                  <a:lumOff val="25000"/>
                </a:srgbClr>
              </a:solidFill>
              <a:latin typeface="Franklin Gothic Book" panose="020B05030201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47521" marR="6600" lvl="0" indent="-47521" algn="just" defTabSz="475214" hangingPunct="0">
              <a:lnSpc>
                <a:spcPct val="150000"/>
              </a:lnSpc>
              <a:spcBef>
                <a:spcPts val="624"/>
              </a:spcBef>
              <a:spcAft>
                <a:spcPts val="104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hr-HR" b="1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B05030201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hr-HR" sz="1600" b="1" i="1" dirty="0">
                <a:solidFill>
                  <a:srgbClr val="545454"/>
                </a:solidFill>
                <a:latin typeface="Franklin Gothic Book" panose="020B0503020102020204" pitchFamily="34" charset="0"/>
              </a:rPr>
              <a:t>1.963.209,42 € </a:t>
            </a:r>
            <a:r>
              <a:rPr lang="hr-HR" sz="1600" b="1" i="1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B05030201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Prihoda od poslovanja</a:t>
            </a:r>
          </a:p>
          <a:p>
            <a:pPr marL="437819" marR="6600" lvl="1" indent="-285750" algn="just" defTabSz="475214" hangingPunct="0">
              <a:lnSpc>
                <a:spcPct val="150000"/>
              </a:lnSpc>
              <a:spcBef>
                <a:spcPts val="104"/>
              </a:spcBef>
              <a:spcAft>
                <a:spcPts val="208"/>
              </a:spcAft>
              <a:buClrTx/>
              <a:buFont typeface="Wingdings" panose="05000000000000000000" pitchFamily="2" charset="2"/>
              <a:buChar char="§"/>
            </a:pPr>
            <a:r>
              <a:rPr lang="hr-HR" kern="1200" dirty="0">
                <a:solidFill>
                  <a:srgbClr val="545454"/>
                </a:solidFill>
                <a:latin typeface="Franklin Gothic Book" panose="020B05030201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Prihodi od poreza </a:t>
            </a:r>
            <a:r>
              <a:rPr lang="hr-HR" dirty="0">
                <a:solidFill>
                  <a:srgbClr val="545454"/>
                </a:solidFill>
                <a:latin typeface="Franklin Gothic Book" panose="020B0503020102020204" pitchFamily="34" charset="0"/>
              </a:rPr>
              <a:t>617.324,72</a:t>
            </a:r>
            <a:r>
              <a:rPr lang="hr-HR" kern="1200" dirty="0">
                <a:solidFill>
                  <a:srgbClr val="545454"/>
                </a:solidFill>
                <a:latin typeface="Franklin Gothic Book" panose="020B05030201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hr-HR" sz="1600" dirty="0">
                <a:solidFill>
                  <a:srgbClr val="545454"/>
                </a:solidFill>
                <a:latin typeface="Franklin Gothic Book" panose="020B0503020102020204" pitchFamily="34" charset="0"/>
              </a:rPr>
              <a:t>€</a:t>
            </a:r>
            <a:endParaRPr lang="hr-HR" kern="1200" dirty="0">
              <a:solidFill>
                <a:srgbClr val="545454"/>
              </a:solidFill>
              <a:latin typeface="Franklin Gothic Book" panose="020B05030201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437819" marR="6600" lvl="1" indent="-285750" algn="just" defTabSz="475214" hangingPunct="0">
              <a:lnSpc>
                <a:spcPct val="150000"/>
              </a:lnSpc>
              <a:spcBef>
                <a:spcPts val="104"/>
              </a:spcBef>
              <a:spcAft>
                <a:spcPts val="208"/>
              </a:spcAft>
              <a:buClrTx/>
              <a:buFont typeface="Wingdings" panose="05000000000000000000" pitchFamily="2" charset="2"/>
              <a:buChar char="§"/>
            </a:pPr>
            <a:r>
              <a:rPr lang="hr-HR" kern="1200" dirty="0">
                <a:solidFill>
                  <a:srgbClr val="545454"/>
                </a:solidFill>
                <a:latin typeface="Franklin Gothic Book" panose="020B05030201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Pomoći iz inozemstva (darovnice) i od subjekata unutar opće države </a:t>
            </a:r>
            <a:r>
              <a:rPr lang="hr-HR" dirty="0">
                <a:solidFill>
                  <a:srgbClr val="545454"/>
                </a:solidFill>
                <a:latin typeface="Franklin Gothic Book" panose="020B0503020102020204" pitchFamily="34" charset="0"/>
              </a:rPr>
              <a:t>1.056.529,70</a:t>
            </a:r>
            <a:r>
              <a:rPr lang="hr-HR" b="1" dirty="0">
                <a:latin typeface="Times New Roman" panose="02020603050405020304" pitchFamily="18" charset="0"/>
              </a:rPr>
              <a:t> </a:t>
            </a:r>
            <a:r>
              <a:rPr lang="hr-HR" kern="1200" dirty="0">
                <a:solidFill>
                  <a:srgbClr val="545454"/>
                </a:solidFill>
                <a:latin typeface="Franklin Gothic Book" panose="020B05030201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hr-HR" sz="1600" dirty="0">
                <a:solidFill>
                  <a:srgbClr val="545454"/>
                </a:solidFill>
                <a:latin typeface="Franklin Gothic Book" panose="020B0503020102020204" pitchFamily="34" charset="0"/>
              </a:rPr>
              <a:t>€</a:t>
            </a:r>
            <a:endParaRPr lang="hr-HR" kern="1200" dirty="0">
              <a:solidFill>
                <a:srgbClr val="545454"/>
              </a:solidFill>
              <a:latin typeface="Franklin Gothic Book" panose="020B05030201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437819" marR="6600" lvl="1" indent="-285750" algn="just" defTabSz="475214" hangingPunct="0">
              <a:lnSpc>
                <a:spcPct val="150000"/>
              </a:lnSpc>
              <a:spcBef>
                <a:spcPts val="104"/>
              </a:spcBef>
              <a:spcAft>
                <a:spcPts val="208"/>
              </a:spcAft>
              <a:buClrTx/>
              <a:buFont typeface="Wingdings" panose="05000000000000000000" pitchFamily="2" charset="2"/>
              <a:buChar char="§"/>
            </a:pPr>
            <a:r>
              <a:rPr lang="hr-HR" kern="1200" dirty="0">
                <a:solidFill>
                  <a:srgbClr val="545454"/>
                </a:solidFill>
                <a:latin typeface="Franklin Gothic Book" panose="020B05030201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Prihodi od imovine </a:t>
            </a:r>
            <a:r>
              <a:rPr lang="hr-HR" dirty="0">
                <a:solidFill>
                  <a:srgbClr val="545454"/>
                </a:solidFill>
                <a:latin typeface="Franklin Gothic Book" panose="020B0503020102020204" pitchFamily="34" charset="0"/>
              </a:rPr>
              <a:t>170.930,00</a:t>
            </a:r>
            <a:r>
              <a:rPr lang="hr-HR" kern="1200" dirty="0">
                <a:solidFill>
                  <a:srgbClr val="545454"/>
                </a:solidFill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lang="hr-HR" sz="1600" dirty="0">
                <a:solidFill>
                  <a:srgbClr val="545454"/>
                </a:solidFill>
                <a:latin typeface="Franklin Gothic Book" panose="020B0503020102020204" pitchFamily="34" charset="0"/>
              </a:rPr>
              <a:t>€</a:t>
            </a:r>
            <a:endParaRPr lang="hr-HR" kern="1200" dirty="0">
              <a:solidFill>
                <a:srgbClr val="545454"/>
              </a:solidFill>
              <a:latin typeface="Franklin Gothic Book" panose="020B05030201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437819" marR="6600" lvl="1" indent="-285750" algn="just" defTabSz="475214" hangingPunct="0">
              <a:lnSpc>
                <a:spcPct val="150000"/>
              </a:lnSpc>
              <a:spcBef>
                <a:spcPts val="104"/>
              </a:spcBef>
              <a:spcAft>
                <a:spcPts val="208"/>
              </a:spcAft>
              <a:buClrTx/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545454"/>
                </a:solidFill>
                <a:latin typeface="Franklin Gothic Book" panose="020B0503020102020204" pitchFamily="34" charset="0"/>
              </a:rPr>
              <a:t>Prihodi od administrativnih pristojbi i po posebnim propisima </a:t>
            </a:r>
            <a:r>
              <a:rPr lang="hr-HR" dirty="0">
                <a:solidFill>
                  <a:srgbClr val="545454"/>
                </a:solidFill>
                <a:latin typeface="Franklin Gothic Book" panose="020B0503020102020204" pitchFamily="34" charset="0"/>
              </a:rPr>
              <a:t>118.425,00 </a:t>
            </a:r>
            <a:r>
              <a:rPr lang="hr-HR" sz="1600" dirty="0">
                <a:solidFill>
                  <a:srgbClr val="545454"/>
                </a:solidFill>
                <a:latin typeface="Franklin Gothic Book" panose="020B0503020102020204" pitchFamily="34" charset="0"/>
              </a:rPr>
              <a:t>€</a:t>
            </a:r>
          </a:p>
          <a:p>
            <a:pPr marL="152069" marR="6600" lvl="1" algn="just" defTabSz="475214" hangingPunct="0">
              <a:lnSpc>
                <a:spcPct val="150000"/>
              </a:lnSpc>
              <a:spcBef>
                <a:spcPts val="104"/>
              </a:spcBef>
              <a:spcAft>
                <a:spcPts val="208"/>
              </a:spcAft>
              <a:buClrTx/>
            </a:pPr>
            <a:endParaRPr lang="hr-HR" kern="1200" dirty="0">
              <a:solidFill>
                <a:srgbClr val="545454"/>
              </a:solidFill>
              <a:latin typeface="Franklin Gothic Book" panose="020B05030201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532861" marR="6600" lvl="2" indent="-285750" algn="just" hangingPunct="0"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r>
              <a:rPr lang="hr-HR" sz="1600" b="1" i="1" dirty="0">
                <a:solidFill>
                  <a:srgbClr val="545454"/>
                </a:solidFill>
                <a:latin typeface="Franklin Gothic Book" panose="020B0503020102020204" pitchFamily="34" charset="0"/>
              </a:rPr>
              <a:t>85.650,00</a:t>
            </a:r>
            <a:r>
              <a:rPr lang="hr-HR" sz="1600" b="1" i="1" kern="1200" dirty="0">
                <a:solidFill>
                  <a:srgbClr val="545454"/>
                </a:solidFill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lang="hr-HR" sz="1600" b="1" i="1" dirty="0">
                <a:solidFill>
                  <a:srgbClr val="545454"/>
                </a:solidFill>
                <a:latin typeface="Franklin Gothic Book" panose="020B0503020102020204" pitchFamily="34" charset="0"/>
              </a:rPr>
              <a:t>€</a:t>
            </a:r>
            <a:r>
              <a:rPr lang="hr-HR" sz="1600" b="1" i="1" kern="1200" dirty="0">
                <a:solidFill>
                  <a:srgbClr val="545454"/>
                </a:solidFill>
                <a:latin typeface="Franklin Gothic Book" panose="020B0503020102020204" pitchFamily="34" charset="0"/>
                <a:ea typeface="+mn-ea"/>
                <a:cs typeface="+mn-cs"/>
              </a:rPr>
              <a:t> Prihodi od prodaje nefinancijske imovine </a:t>
            </a:r>
          </a:p>
          <a:p>
            <a:pPr marL="532861" marR="6600" lvl="2" indent="-285750" algn="just" hangingPunct="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hr-HR" kern="1200" dirty="0">
                <a:solidFill>
                  <a:srgbClr val="545454"/>
                </a:solidFill>
                <a:latin typeface="Franklin Gothic Book" panose="020B0503020102020204" pitchFamily="34" charset="0"/>
                <a:ea typeface="+mn-ea"/>
                <a:cs typeface="+mn-cs"/>
              </a:rPr>
              <a:t>Prihodi od prodaje </a:t>
            </a:r>
            <a:r>
              <a:rPr lang="hr-HR" kern="1200" dirty="0" err="1">
                <a:solidFill>
                  <a:srgbClr val="545454"/>
                </a:solidFill>
                <a:latin typeface="Franklin Gothic Book" panose="020B0503020102020204" pitchFamily="34" charset="0"/>
                <a:ea typeface="+mn-ea"/>
                <a:cs typeface="+mn-cs"/>
              </a:rPr>
              <a:t>neproizvedene</a:t>
            </a:r>
            <a:r>
              <a:rPr lang="hr-HR" kern="1200" dirty="0">
                <a:solidFill>
                  <a:srgbClr val="545454"/>
                </a:solidFill>
                <a:latin typeface="Franklin Gothic Book" panose="020B0503020102020204" pitchFamily="34" charset="0"/>
                <a:ea typeface="+mn-ea"/>
                <a:cs typeface="+mn-cs"/>
              </a:rPr>
              <a:t> dugotrajne imovine </a:t>
            </a:r>
            <a:r>
              <a:rPr lang="hr-HR" dirty="0">
                <a:solidFill>
                  <a:srgbClr val="545454"/>
                </a:solidFill>
                <a:latin typeface="Franklin Gothic Book" panose="020B0503020102020204" pitchFamily="34" charset="0"/>
              </a:rPr>
              <a:t>85.650,00 </a:t>
            </a:r>
            <a:r>
              <a:rPr lang="hr-HR" sz="1600" dirty="0">
                <a:solidFill>
                  <a:srgbClr val="545454"/>
                </a:solidFill>
                <a:latin typeface="Franklin Gothic Book" panose="020B0503020102020204" pitchFamily="34" charset="0"/>
              </a:rPr>
              <a:t>€</a:t>
            </a:r>
          </a:p>
          <a:p>
            <a:pPr marL="247111" marR="6600" lvl="2" algn="just" hangingPunct="0">
              <a:lnSpc>
                <a:spcPct val="150000"/>
              </a:lnSpc>
              <a:buClrTx/>
            </a:pPr>
            <a:endParaRPr lang="hr-HR" kern="1200" dirty="0">
              <a:solidFill>
                <a:srgbClr val="545454"/>
              </a:solidFill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532861" marR="6600" lvl="2" indent="-285750" algn="just" hangingPunct="0"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r>
              <a:rPr lang="hr-HR" sz="1600" b="1" i="1" dirty="0">
                <a:solidFill>
                  <a:srgbClr val="545454"/>
                </a:solidFill>
                <a:latin typeface="Franklin Gothic Book" panose="020B0503020102020204" pitchFamily="34" charset="0"/>
              </a:rPr>
              <a:t>33.284,09 €</a:t>
            </a:r>
            <a:r>
              <a:rPr lang="hr-HR" sz="1600" b="1" i="1" kern="1200" dirty="0">
                <a:solidFill>
                  <a:srgbClr val="545454"/>
                </a:solidFill>
                <a:latin typeface="Franklin Gothic Book" panose="020B0503020102020204" pitchFamily="34" charset="0"/>
                <a:ea typeface="+mn-ea"/>
                <a:cs typeface="+mn-cs"/>
              </a:rPr>
              <a:t> Preneseni višak prihoda iz prethodnog razdoblja</a:t>
            </a:r>
            <a:endParaRPr lang="hr-HR" sz="1600" i="1" kern="1200" dirty="0">
              <a:solidFill>
                <a:srgbClr val="5454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F0502020204030204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47111" marR="6600" lvl="2" algn="just" hangingPunct="0">
              <a:lnSpc>
                <a:spcPct val="150000"/>
              </a:lnSpc>
              <a:buClrTx/>
            </a:pPr>
            <a:endParaRPr lang="hr-HR" kern="1200" dirty="0">
              <a:solidFill>
                <a:srgbClr val="000000">
                  <a:lumMod val="75000"/>
                  <a:lumOff val="25000"/>
                </a:srgbClr>
              </a:solidFill>
              <a:latin typeface="Franklin Gothic Book" panose="020F0502020204030204"/>
              <a:ea typeface="+mn-ea"/>
              <a:cs typeface="+mn-cs"/>
            </a:endParaRPr>
          </a:p>
          <a:p>
            <a:pPr marL="152069" marR="6600" lvl="1" algn="just" defTabSz="475214" hangingPunct="0">
              <a:lnSpc>
                <a:spcPct val="150000"/>
              </a:lnSpc>
              <a:spcBef>
                <a:spcPts val="104"/>
              </a:spcBef>
              <a:spcAft>
                <a:spcPts val="208"/>
              </a:spcAft>
              <a:buClrTx/>
            </a:pPr>
            <a:endParaRPr lang="hr-HR" kern="1200" dirty="0">
              <a:solidFill>
                <a:srgbClr val="000000">
                  <a:lumMod val="75000"/>
                  <a:lumOff val="25000"/>
                </a:srgbClr>
              </a:solidFill>
              <a:latin typeface="Franklin Gothic Book" panose="020F0502020204030204"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A35FDA15-DC1C-44A1-BBE0-1B53608DA4B1}"/>
              </a:ext>
            </a:extLst>
          </p:cNvPr>
          <p:cNvSpPr/>
          <p:nvPr/>
        </p:nvSpPr>
        <p:spPr>
          <a:xfrm>
            <a:off x="0" y="898071"/>
            <a:ext cx="1019878" cy="50280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A252C980-4754-48D0-B685-6402D12291DA}"/>
              </a:ext>
            </a:extLst>
          </p:cNvPr>
          <p:cNvSpPr txBox="1"/>
          <p:nvPr/>
        </p:nvSpPr>
        <p:spPr>
          <a:xfrm>
            <a:off x="242518" y="1400875"/>
            <a:ext cx="5850673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6600" lvl="0" algn="just" defTabSz="475214" hangingPunct="0">
              <a:lnSpc>
                <a:spcPct val="150000"/>
              </a:lnSpc>
              <a:spcBef>
                <a:spcPts val="624"/>
              </a:spcBef>
              <a:spcAft>
                <a:spcPts val="104"/>
              </a:spcAft>
              <a:buClr>
                <a:srgbClr val="9BA8B7"/>
              </a:buClr>
              <a:buSzPct val="100000"/>
            </a:pPr>
            <a:r>
              <a:rPr lang="hr-HR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B05030201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Prihodi i primitci, u 2024. godini, planirani su u iznosu od </a:t>
            </a:r>
            <a:r>
              <a:rPr lang="hr-HR" dirty="0">
                <a:solidFill>
                  <a:srgbClr val="545454"/>
                </a:solidFill>
                <a:latin typeface="Franklin Gothic Book" panose="020B0503020102020204" pitchFamily="34" charset="0"/>
              </a:rPr>
              <a:t>2.048.859,42</a:t>
            </a:r>
            <a:r>
              <a:rPr lang="hr-HR" sz="1600" dirty="0">
                <a:solidFill>
                  <a:srgbClr val="404040"/>
                </a:solidFill>
                <a:latin typeface="Franklin Gothic Book" panose="020B0503020102020204" pitchFamily="34" charset="0"/>
              </a:rPr>
              <a:t> €</a:t>
            </a:r>
            <a:r>
              <a:rPr lang="hr-HR" dirty="0">
                <a:solidFill>
                  <a:srgbClr val="545454"/>
                </a:solidFill>
                <a:latin typeface="Franklin Gothic Book" panose="020B0503020102020204" pitchFamily="34" charset="0"/>
              </a:rPr>
              <a:t> </a:t>
            </a:r>
            <a:r>
              <a:rPr lang="hr-HR" b="1" i="1" kern="1200" dirty="0">
                <a:solidFill>
                  <a:srgbClr val="FF0000"/>
                </a:solidFill>
                <a:latin typeface="Franklin Gothic Book" panose="020B05030201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hr-HR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B05030201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i to kako slijedi: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68349882-A779-4BFD-8171-53CCE367E5BC}"/>
              </a:ext>
            </a:extLst>
          </p:cNvPr>
          <p:cNvSpPr txBox="1"/>
          <p:nvPr/>
        </p:nvSpPr>
        <p:spPr>
          <a:xfrm>
            <a:off x="5749117" y="8631434"/>
            <a:ext cx="586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>
                <a:latin typeface="Franklin Gothic Book" panose="020B0503020102020204" pitchFamily="34" charset="0"/>
              </a:rPr>
              <a:t>10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01223B59-ED13-46DC-9C42-FD0FFA737FC3}"/>
              </a:ext>
            </a:extLst>
          </p:cNvPr>
          <p:cNvSpPr/>
          <p:nvPr/>
        </p:nvSpPr>
        <p:spPr>
          <a:xfrm>
            <a:off x="0" y="0"/>
            <a:ext cx="6335713" cy="899237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12B3BB36-3DD9-4D66-953B-36DB656097FB}"/>
              </a:ext>
            </a:extLst>
          </p:cNvPr>
          <p:cNvSpPr/>
          <p:nvPr/>
        </p:nvSpPr>
        <p:spPr>
          <a:xfrm>
            <a:off x="0" y="7159"/>
            <a:ext cx="2450804" cy="8992379"/>
          </a:xfrm>
          <a:prstGeom prst="rect">
            <a:avLst/>
          </a:prstGeom>
          <a:solidFill>
            <a:srgbClr val="E0CA2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862FF3E0-1B21-44F1-952E-21FE293B6A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382603"/>
              </p:ext>
            </p:extLst>
          </p:nvPr>
        </p:nvGraphicFramePr>
        <p:xfrm>
          <a:off x="2450804" y="-10737"/>
          <a:ext cx="3884612" cy="9003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kstniOkvir 4">
            <a:extLst>
              <a:ext uri="{FF2B5EF4-FFF2-40B4-BE49-F238E27FC236}">
                <a16:creationId xmlns:a16="http://schemas.microsoft.com/office/drawing/2014/main" id="{8255F61D-317E-4341-AE4C-1167C8EFFF41}"/>
              </a:ext>
            </a:extLst>
          </p:cNvPr>
          <p:cNvSpPr txBox="1"/>
          <p:nvPr/>
        </p:nvSpPr>
        <p:spPr>
          <a:xfrm>
            <a:off x="0" y="2863970"/>
            <a:ext cx="24508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</a:pPr>
            <a:r>
              <a:rPr lang="hr-HR" sz="1600" kern="1200" dirty="0">
                <a:solidFill>
                  <a:schemeClr val="tx1"/>
                </a:solidFill>
                <a:latin typeface="Franklin Gothic Book" panose="020F0502020204030204"/>
                <a:ea typeface="+mn-ea"/>
              </a:rPr>
              <a:t>Radi boljeg uvida u strukturu planiranih proračunskih prihoda Općine </a:t>
            </a:r>
            <a:r>
              <a:rPr lang="hr-HR" sz="1600" kern="1200" dirty="0" err="1">
                <a:solidFill>
                  <a:schemeClr val="tx1"/>
                </a:solidFill>
                <a:latin typeface="Franklin Gothic Book" panose="020F0502020204030204"/>
                <a:ea typeface="+mn-ea"/>
              </a:rPr>
              <a:t>Vrbje</a:t>
            </a:r>
            <a:r>
              <a:rPr lang="hr-HR" sz="1600" kern="1200" dirty="0">
                <a:solidFill>
                  <a:schemeClr val="tx1"/>
                </a:solidFill>
                <a:latin typeface="Franklin Gothic Book" panose="020F0502020204030204"/>
                <a:ea typeface="+mn-ea"/>
              </a:rPr>
              <a:t> za 2024. godinu, predočen je i odgovarajući grafički prikaz.</a:t>
            </a:r>
          </a:p>
        </p:txBody>
      </p:sp>
    </p:spTree>
    <p:extLst>
      <p:ext uri="{BB962C8B-B14F-4D97-AF65-F5344CB8AC3E}">
        <p14:creationId xmlns:p14="http://schemas.microsoft.com/office/powerpoint/2010/main" val="1668050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CBAB7B0A-6187-4722-B8EF-8F2874ECB689}"/>
              </a:ext>
            </a:extLst>
          </p:cNvPr>
          <p:cNvSpPr txBox="1"/>
          <p:nvPr/>
        </p:nvSpPr>
        <p:spPr>
          <a:xfrm>
            <a:off x="1518248" y="755191"/>
            <a:ext cx="4399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</a:pPr>
            <a:r>
              <a:rPr lang="hr-HR" sz="3200" b="1" kern="1200" dirty="0">
                <a:solidFill>
                  <a:srgbClr val="37474F"/>
                </a:solidFill>
                <a:latin typeface="Franklin Gothic Book" panose="020F0502020204030204"/>
                <a:ea typeface="+mn-ea"/>
              </a:rPr>
              <a:t>Rashodi i izdaci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409339BE-C9AF-4633-B9A4-B6567FAB6DCF}"/>
              </a:ext>
            </a:extLst>
          </p:cNvPr>
          <p:cNvSpPr/>
          <p:nvPr/>
        </p:nvSpPr>
        <p:spPr>
          <a:xfrm>
            <a:off x="552089" y="2465507"/>
            <a:ext cx="2615765" cy="3209026"/>
          </a:xfrm>
          <a:prstGeom prst="rect">
            <a:avLst/>
          </a:prstGeom>
          <a:solidFill>
            <a:srgbClr val="E0CA24">
              <a:alpha val="76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8ADC00F8-D503-4301-A919-445E0E95282A}"/>
              </a:ext>
            </a:extLst>
          </p:cNvPr>
          <p:cNvSpPr/>
          <p:nvPr/>
        </p:nvSpPr>
        <p:spPr>
          <a:xfrm>
            <a:off x="3167855" y="2474904"/>
            <a:ext cx="2615765" cy="3209026"/>
          </a:xfrm>
          <a:prstGeom prst="rect">
            <a:avLst/>
          </a:prstGeom>
          <a:noFill/>
          <a:ln w="25400" cap="flat" cmpd="sng" algn="ctr">
            <a:solidFill>
              <a:srgbClr val="37474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98D381B2-9FF6-4388-BE4E-E1409C917AF4}"/>
              </a:ext>
            </a:extLst>
          </p:cNvPr>
          <p:cNvSpPr txBox="1"/>
          <p:nvPr/>
        </p:nvSpPr>
        <p:spPr>
          <a:xfrm>
            <a:off x="724619" y="2622430"/>
            <a:ext cx="2443235" cy="2534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99003" lvl="0" algn="ctr" hangingPunct="0">
              <a:lnSpc>
                <a:spcPct val="150000"/>
              </a:lnSpc>
              <a:buClrTx/>
            </a:pPr>
            <a:r>
              <a:rPr lang="hr-HR" sz="1800" kern="1200" dirty="0">
                <a:latin typeface="Franklin Gothic Book" panose="020F0502020204030204"/>
                <a:ea typeface="Century Gothic" panose="020B0502020202020204" pitchFamily="34" charset="0"/>
                <a:cs typeface="Century Gothic" panose="020B0502020202020204" pitchFamily="34" charset="0"/>
              </a:rPr>
              <a:t>Sukladno planiranim prihodima tekuće godine, planirani su i rashodi u ukupnom iznosu od </a:t>
            </a:r>
          </a:p>
          <a:p>
            <a:pPr marR="99003" lvl="0" algn="ctr" hangingPunct="0">
              <a:lnSpc>
                <a:spcPct val="150000"/>
              </a:lnSpc>
              <a:buClrTx/>
            </a:pPr>
            <a:r>
              <a:rPr lang="hr-HR" sz="1800" dirty="0">
                <a:latin typeface="Franklin Gothic Book" panose="020B0503020102020204" pitchFamily="34" charset="0"/>
              </a:rPr>
              <a:t>2.163.437,00 €</a:t>
            </a:r>
            <a:r>
              <a:rPr lang="hr-HR" sz="1800" b="1" i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F0502020204030204"/>
                <a:ea typeface="+mn-ea"/>
              </a:rPr>
              <a:t>.</a:t>
            </a:r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FD286F33-3D4D-4AED-8976-FC753784E4F2}"/>
              </a:ext>
            </a:extLst>
          </p:cNvPr>
          <p:cNvSpPr txBox="1"/>
          <p:nvPr/>
        </p:nvSpPr>
        <p:spPr>
          <a:xfrm>
            <a:off x="3100804" y="2735474"/>
            <a:ext cx="27498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</a:pPr>
            <a:r>
              <a:rPr lang="hr-HR" sz="1600" kern="1200" dirty="0">
                <a:latin typeface="Franklin Gothic Book" panose="020F0502020204030204"/>
                <a:ea typeface="Century Gothic" panose="020B0502020202020204" pitchFamily="34" charset="0"/>
                <a:cs typeface="Century Gothic" panose="020B0502020202020204" pitchFamily="34" charset="0"/>
              </a:rPr>
              <a:t>Raspodjela sredstava u proračunu na:</a:t>
            </a:r>
          </a:p>
          <a:p>
            <a:pPr marL="285750" lvl="0" indent="-285750" algn="ctr">
              <a:buClrTx/>
              <a:buFont typeface="Wingdings" panose="05000000000000000000" pitchFamily="2" charset="2"/>
              <a:buChar char="§"/>
            </a:pPr>
            <a:r>
              <a:rPr lang="hr-HR" sz="1600" kern="1200" dirty="0">
                <a:latin typeface="Franklin Gothic Book" panose="020F0502020204030204"/>
                <a:ea typeface="Century Gothic" panose="020B0502020202020204" pitchFamily="34" charset="0"/>
                <a:cs typeface="Century Gothic" panose="020B0502020202020204" pitchFamily="34" charset="0"/>
              </a:rPr>
              <a:t> rashode poslovanja (skupina 3) </a:t>
            </a:r>
          </a:p>
          <a:p>
            <a:pPr lvl="0" algn="ctr">
              <a:buClrTx/>
            </a:pPr>
            <a:r>
              <a:rPr lang="hr-HR" sz="1600" dirty="0">
                <a:latin typeface="Franklin Gothic Book" panose="020B0503020102020204" pitchFamily="34" charset="0"/>
              </a:rPr>
              <a:t>765.527,00</a:t>
            </a:r>
            <a:r>
              <a:rPr lang="hr-HR" sz="1600" dirty="0"/>
              <a:t> </a:t>
            </a:r>
            <a:r>
              <a:rPr lang="hr-HR" sz="1600" dirty="0">
                <a:latin typeface="arial" panose="020B0604020202020204" pitchFamily="34" charset="0"/>
              </a:rPr>
              <a:t>€</a:t>
            </a:r>
            <a:endParaRPr lang="hr-HR" sz="1600" kern="1200" dirty="0">
              <a:latin typeface="Franklin Gothic Book" panose="020F0502020204030204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lvl="0" algn="ctr">
              <a:buClrTx/>
            </a:pPr>
            <a:endParaRPr lang="hr-HR" sz="1600" kern="1200" dirty="0">
              <a:solidFill>
                <a:srgbClr val="E0E2E4">
                  <a:lumMod val="25000"/>
                </a:srgbClr>
              </a:solidFill>
              <a:latin typeface="Franklin Gothic Book" panose="020F0502020204030204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285750" lvl="0" indent="-285750" algn="ctr">
              <a:buClrTx/>
              <a:buFont typeface="Wingdings" panose="05000000000000000000" pitchFamily="2" charset="2"/>
              <a:buChar char="§"/>
            </a:pPr>
            <a:r>
              <a:rPr lang="hr-HR" sz="1600" kern="1200" dirty="0">
                <a:solidFill>
                  <a:srgbClr val="E0E2E4">
                    <a:lumMod val="25000"/>
                  </a:srgbClr>
                </a:solidFill>
                <a:latin typeface="Franklin Gothic Book" panose="020F0502020204030204"/>
                <a:ea typeface="Century Gothic" panose="020B0502020202020204" pitchFamily="34" charset="0"/>
                <a:cs typeface="Century Gothic" panose="020B0502020202020204" pitchFamily="34" charset="0"/>
              </a:rPr>
              <a:t>rashode za nabavu nefinancijske imovine </a:t>
            </a:r>
          </a:p>
          <a:p>
            <a:pPr lvl="0" algn="ctr">
              <a:buClrTx/>
            </a:pPr>
            <a:r>
              <a:rPr lang="hr-HR" sz="1600" kern="1200" dirty="0">
                <a:solidFill>
                  <a:srgbClr val="E0E2E4">
                    <a:lumMod val="25000"/>
                  </a:srgbClr>
                </a:solidFill>
                <a:latin typeface="Franklin Gothic Book" panose="020F0502020204030204"/>
                <a:ea typeface="Century Gothic" panose="020B0502020202020204" pitchFamily="34" charset="0"/>
                <a:cs typeface="Century Gothic" panose="020B0502020202020204" pitchFamily="34" charset="0"/>
              </a:rPr>
              <a:t>(skupina 4) </a:t>
            </a:r>
            <a:r>
              <a:rPr lang="hr-HR" sz="1600" dirty="0">
                <a:latin typeface="Franklin Gothic Book" panose="020B0503020102020204" pitchFamily="34" charset="0"/>
              </a:rPr>
              <a:t>1.397.910,00</a:t>
            </a:r>
            <a:r>
              <a:rPr lang="hr-HR" sz="1600" b="1" dirty="0">
                <a:latin typeface="Calibri Light" panose="020F0302020204030204" pitchFamily="34" charset="0"/>
              </a:rPr>
              <a:t> </a:t>
            </a:r>
            <a:r>
              <a:rPr lang="hr-HR" sz="1600" dirty="0">
                <a:solidFill>
                  <a:srgbClr val="E0E2E4">
                    <a:lumMod val="25000"/>
                  </a:srgbClr>
                </a:solidFill>
                <a:latin typeface="arial" panose="020B0604020202020204" pitchFamily="34" charset="0"/>
              </a:rPr>
              <a:t>€</a:t>
            </a:r>
            <a:endParaRPr lang="hr-HR" sz="1600" kern="1200" dirty="0">
              <a:solidFill>
                <a:srgbClr val="E0E2E4">
                  <a:lumMod val="25000"/>
                </a:srgbClr>
              </a:solidFill>
              <a:latin typeface="Franklin Gothic Book" panose="020F0502020204030204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F792B9E8-E377-469B-925E-08B5DEE8DF98}"/>
              </a:ext>
            </a:extLst>
          </p:cNvPr>
          <p:cNvSpPr txBox="1"/>
          <p:nvPr/>
        </p:nvSpPr>
        <p:spPr>
          <a:xfrm>
            <a:off x="552089" y="6504384"/>
            <a:ext cx="5365631" cy="1155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05603" lvl="0" algn="just" hangingPunct="0">
              <a:lnSpc>
                <a:spcPct val="150000"/>
              </a:lnSpc>
              <a:buClrTx/>
            </a:pP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entury Gothic" panose="020B0502020202020204" pitchFamily="34" charset="0"/>
                <a:cs typeface="Century Gothic" panose="020B0502020202020204" pitchFamily="34" charset="0"/>
              </a:rPr>
              <a:t>U Prijedlogu plana Proračuna Općine </a:t>
            </a:r>
            <a:r>
              <a:rPr lang="hr-HR" sz="1600" kern="12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entury Gothic" panose="020B0502020202020204" pitchFamily="34" charset="0"/>
                <a:cs typeface="Century Gothic" panose="020B0502020202020204" pitchFamily="34" charset="0"/>
              </a:rPr>
              <a:t>Vrbje</a:t>
            </a: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entury Gothic" panose="020B0502020202020204" pitchFamily="34" charset="0"/>
                <a:cs typeface="Century Gothic" panose="020B0502020202020204" pitchFamily="34" charset="0"/>
              </a:rPr>
              <a:t> za 2024. godinu primijenjeno je programsko planiranje </a:t>
            </a:r>
            <a:r>
              <a:rPr lang="hr-HR" sz="1600" kern="12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entury Gothic" panose="020B0502020202020204" pitchFamily="34" charset="0"/>
                <a:cs typeface="Century Gothic" panose="020B0502020202020204" pitchFamily="34" charset="0"/>
              </a:rPr>
              <a:t>poštivajući</a:t>
            </a: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entury Gothic" panose="020B0502020202020204" pitchFamily="34" charset="0"/>
                <a:cs typeface="Century Gothic" panose="020B0502020202020204" pitchFamily="34" charset="0"/>
              </a:rPr>
              <a:t> funkcijsku i ekonomsku klasifikaciju, te izvore financiranja.</a:t>
            </a:r>
            <a:endParaRPr lang="hr-HR" sz="1600" kern="1200" dirty="0">
              <a:solidFill>
                <a:srgbClr val="000000">
                  <a:lumMod val="75000"/>
                  <a:lumOff val="25000"/>
                </a:srgbClr>
              </a:solidFill>
              <a:latin typeface="Franklin Gothic Book" panose="020F0502020204030204"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kstniOkvir 1">
            <a:extLst>
              <a:ext uri="{FF2B5EF4-FFF2-40B4-BE49-F238E27FC236}">
                <a16:creationId xmlns:a16="http://schemas.microsoft.com/office/drawing/2014/main" id="{397E44C5-F3AD-4F3C-8329-6AF64A1B71E6}"/>
              </a:ext>
            </a:extLst>
          </p:cNvPr>
          <p:cNvSpPr txBox="1"/>
          <p:nvPr/>
        </p:nvSpPr>
        <p:spPr>
          <a:xfrm>
            <a:off x="5749098" y="8606730"/>
            <a:ext cx="586615" cy="276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1200" dirty="0">
                <a:latin typeface="Franklin Gothic Book" panose="020B05030201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332001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D879121-F437-4118-9426-CB1CCCCD9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202901" y="3256600"/>
            <a:ext cx="8304439" cy="2486337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B9A5BF24-5F52-4C14-9571-040C01F46F8C}"/>
              </a:ext>
            </a:extLst>
          </p:cNvPr>
          <p:cNvSpPr/>
          <p:nvPr/>
        </p:nvSpPr>
        <p:spPr>
          <a:xfrm rot="16200000">
            <a:off x="-2268235" y="4158175"/>
            <a:ext cx="77462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Franklin Gothic Book" panose="020F0502020204030204"/>
                <a:ea typeface="Century Gothic" panose="020B0502020202020204" pitchFamily="34" charset="0"/>
                <a:cs typeface="Century Gothic" panose="020B0502020202020204" pitchFamily="34" charset="0"/>
              </a:rPr>
              <a:t>U tablici se nalazi prikaz rashoda prema ekonomskoj klasifikaciji odnosno prema osnovnim skupinama rashoda i izdataka kroz razdoblje 2024. - 2026. godine.</a:t>
            </a:r>
            <a:endParaRPr kumimoji="0" lang="hr-H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kstniOkvir 1">
            <a:extLst>
              <a:ext uri="{FF2B5EF4-FFF2-40B4-BE49-F238E27FC236}">
                <a16:creationId xmlns:a16="http://schemas.microsoft.com/office/drawing/2014/main" id="{D4F8CE21-6EC1-4166-9536-C03274FA1E21}"/>
              </a:ext>
            </a:extLst>
          </p:cNvPr>
          <p:cNvSpPr txBox="1"/>
          <p:nvPr/>
        </p:nvSpPr>
        <p:spPr>
          <a:xfrm>
            <a:off x="5749098" y="8606730"/>
            <a:ext cx="586615" cy="276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1200" dirty="0">
                <a:latin typeface="Franklin Gothic Book" panose="020B05030201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741116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6091D451-E210-4D01-B32D-F8A02DAB7BE1}"/>
              </a:ext>
            </a:extLst>
          </p:cNvPr>
          <p:cNvSpPr/>
          <p:nvPr/>
        </p:nvSpPr>
        <p:spPr>
          <a:xfrm>
            <a:off x="0" y="898070"/>
            <a:ext cx="996043" cy="571501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r-HR" sz="1400" b="0" i="0" u="none" strike="noStrike" kern="0" cap="none" spc="0" normalizeH="0" baseline="0" noProof="0">
              <a:ln>
                <a:noFill/>
              </a:ln>
              <a:solidFill>
                <a:srgbClr val="37474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DF9A9DD0-379B-4646-A24A-5BB0796411FE}"/>
              </a:ext>
            </a:extLst>
          </p:cNvPr>
          <p:cNvSpPr/>
          <p:nvPr/>
        </p:nvSpPr>
        <p:spPr>
          <a:xfrm>
            <a:off x="0" y="7159"/>
            <a:ext cx="2450804" cy="8992379"/>
          </a:xfrm>
          <a:prstGeom prst="rect">
            <a:avLst/>
          </a:prstGeom>
          <a:solidFill>
            <a:srgbClr val="E0CA2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B7E34AA8-10CC-4571-8A1E-59A874C8F1A9}"/>
              </a:ext>
            </a:extLst>
          </p:cNvPr>
          <p:cNvSpPr txBox="1"/>
          <p:nvPr/>
        </p:nvSpPr>
        <p:spPr>
          <a:xfrm>
            <a:off x="172528" y="2794958"/>
            <a:ext cx="20875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Franklin Gothic Book" panose="020F0502020204030204"/>
                <a:ea typeface="+mn-ea"/>
              </a:rPr>
              <a:t>Radi boljeg uvida u strukturu planiranih proračunskih rashoda Općine </a:t>
            </a:r>
            <a:r>
              <a:rPr kumimoji="0" lang="hr-H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Franklin Gothic Book" panose="020F0502020204030204"/>
                <a:ea typeface="+mn-ea"/>
              </a:rPr>
              <a:t>Vrbje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Franklin Gothic Book" panose="020F0502020204030204"/>
                <a:ea typeface="+mn-ea"/>
              </a:rPr>
              <a:t> za 2024. godinu, predočen je i odgovarajući grafički prikaz</a:t>
            </a:r>
            <a:endParaRPr kumimoji="0" lang="hr-HR" sz="18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graphicFrame>
        <p:nvGraphicFramePr>
          <p:cNvPr id="6" name="Chart 6">
            <a:extLst>
              <a:ext uri="{FF2B5EF4-FFF2-40B4-BE49-F238E27FC236}">
                <a16:creationId xmlns:a16="http://schemas.microsoft.com/office/drawing/2014/main" id="{40313769-0E6F-44DC-B7D7-0D33B5287E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9043937"/>
              </p:ext>
            </p:extLst>
          </p:nvPr>
        </p:nvGraphicFramePr>
        <p:xfrm>
          <a:off x="2489199" y="-1"/>
          <a:ext cx="3846514" cy="8992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091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9DAADDD8-3AD1-46C1-A700-166F0475B10C}"/>
              </a:ext>
            </a:extLst>
          </p:cNvPr>
          <p:cNvSpPr txBox="1"/>
          <p:nvPr/>
        </p:nvSpPr>
        <p:spPr>
          <a:xfrm>
            <a:off x="263500" y="1407747"/>
            <a:ext cx="5808712" cy="263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01" marR="72602" algn="just" hangingPunct="0">
              <a:lnSpc>
                <a:spcPct val="150000"/>
              </a:lnSpc>
              <a:buClrTx/>
            </a:pP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entury Gothic" panose="020B0502020202020204" pitchFamily="34" charset="0"/>
                <a:cs typeface="Century Gothic" panose="020B0502020202020204" pitchFamily="34" charset="0"/>
              </a:rPr>
              <a:t>Sukladno </a:t>
            </a:r>
            <a:r>
              <a:rPr lang="hr-HR" sz="1600" i="1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entury Gothic" panose="020B0502020202020204" pitchFamily="34" charset="0"/>
                <a:cs typeface="Century Gothic" panose="020B0502020202020204" pitchFamily="34" charset="0"/>
              </a:rPr>
              <a:t>Pravilniku o proračunskim klasifikacijama</a:t>
            </a: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entury Gothic" panose="020B0502020202020204" pitchFamily="34" charset="0"/>
                <a:cs typeface="Century Gothic" panose="020B0502020202020204" pitchFamily="34" charset="0"/>
              </a:rPr>
              <a:t>, organizacijska razina utvrđena za potrebe planiranja i izvršavanja proračuna naziva se </a:t>
            </a:r>
            <a:r>
              <a:rPr lang="hr-HR" sz="1600" b="1" kern="12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F0502020204030204"/>
                <a:ea typeface="Century Gothic" panose="020B0502020202020204" pitchFamily="34" charset="0"/>
                <a:cs typeface="Century Gothic" panose="020B0502020202020204" pitchFamily="34" charset="0"/>
              </a:rPr>
              <a:t>razdjel</a:t>
            </a: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entury Gothic" panose="020B0502020202020204" pitchFamily="34" charset="0"/>
                <a:cs typeface="Century Gothic" panose="020B0502020202020204" pitchFamily="34" charset="0"/>
              </a:rPr>
              <a:t>, a sastoji se od jedne ili više </a:t>
            </a:r>
            <a:r>
              <a:rPr lang="hr-HR" sz="1600" b="1" kern="12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F0502020204030204"/>
                <a:ea typeface="Century Gothic" panose="020B0502020202020204" pitchFamily="34" charset="0"/>
                <a:cs typeface="Century Gothic" panose="020B0502020202020204" pitchFamily="34" charset="0"/>
              </a:rPr>
              <a:t>glava </a:t>
            </a: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entury Gothic" panose="020B0502020202020204" pitchFamily="34" charset="0"/>
                <a:cs typeface="Century Gothic" panose="020B0502020202020204" pitchFamily="34" charset="0"/>
              </a:rPr>
              <a:t>(organizacijska razina utvrđena za potrebe planiranja i izvršavanja proračuna).</a:t>
            </a:r>
            <a:r>
              <a:rPr lang="hr-HR" sz="1600" b="1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</a:p>
          <a:p>
            <a:pPr marL="39601" marR="72602" algn="just" hangingPunct="0">
              <a:lnSpc>
                <a:spcPct val="150000"/>
              </a:lnSpc>
              <a:buClrTx/>
            </a:pP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entury Gothic" panose="020B0502020202020204" pitchFamily="34" charset="0"/>
                <a:cs typeface="Century Gothic" panose="020B0502020202020204" pitchFamily="34" charset="0"/>
              </a:rPr>
              <a:t>Sukladno navedenom Pravilniku, Proračun Općine </a:t>
            </a:r>
            <a:r>
              <a:rPr lang="hr-HR" sz="1600" kern="12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entury Gothic" panose="020B0502020202020204" pitchFamily="34" charset="0"/>
                <a:cs typeface="Century Gothic" panose="020B0502020202020204" pitchFamily="34" charset="0"/>
              </a:rPr>
              <a:t>Vrbje</a:t>
            </a: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entury Gothic" panose="020B0502020202020204" pitchFamily="34" charset="0"/>
                <a:cs typeface="Century Gothic" panose="020B0502020202020204" pitchFamily="34" charset="0"/>
              </a:rPr>
              <a:t> sastoji se od jednog razdjela i dvije glave, i to: 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B24ECE90-1502-43EB-BEC6-2D6F43B57BFA}"/>
              </a:ext>
            </a:extLst>
          </p:cNvPr>
          <p:cNvSpPr txBox="1"/>
          <p:nvPr/>
        </p:nvSpPr>
        <p:spPr>
          <a:xfrm>
            <a:off x="570958" y="4107504"/>
            <a:ext cx="5193795" cy="1524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601" marR="72602" algn="just" hangingPunct="0">
              <a:lnSpc>
                <a:spcPct val="150000"/>
              </a:lnSpc>
              <a:buClrTx/>
              <a:buFontTx/>
              <a:buNone/>
            </a:pPr>
            <a:r>
              <a:rPr lang="hr-HR" sz="1600" dirty="0">
                <a:solidFill>
                  <a:srgbClr val="545454"/>
                </a:solidFill>
                <a:latin typeface="Franklin Gothic Book" panose="020B0503020102020204" pitchFamily="34" charset="0"/>
              </a:rPr>
              <a:t>❑ Razdjel 001 Općinsko vijeće </a:t>
            </a:r>
          </a:p>
          <a:p>
            <a:pPr marL="39601" marR="72602" algn="just" hangingPunct="0">
              <a:lnSpc>
                <a:spcPct val="150000"/>
              </a:lnSpc>
              <a:buClrTx/>
              <a:buFontTx/>
              <a:buNone/>
            </a:pPr>
            <a:r>
              <a:rPr lang="hr-HR" sz="1600" dirty="0">
                <a:solidFill>
                  <a:srgbClr val="545454"/>
                </a:solidFill>
                <a:latin typeface="Franklin Gothic Book" panose="020B0503020102020204" pitchFamily="34" charset="0"/>
              </a:rPr>
              <a:t>• </a:t>
            </a:r>
            <a:r>
              <a:rPr lang="hr-HR" sz="1600" b="1" dirty="0">
                <a:solidFill>
                  <a:srgbClr val="545454"/>
                </a:solidFill>
                <a:latin typeface="Franklin Gothic Book" panose="020B0503020102020204" pitchFamily="34" charset="0"/>
              </a:rPr>
              <a:t>Glava 1001 </a:t>
            </a:r>
            <a:r>
              <a:rPr lang="hr-HR" sz="1600" dirty="0">
                <a:solidFill>
                  <a:srgbClr val="545454"/>
                </a:solidFill>
                <a:latin typeface="Franklin Gothic Book" panose="020B0503020102020204" pitchFamily="34" charset="0"/>
              </a:rPr>
              <a:t>Općinsko vijeće </a:t>
            </a:r>
          </a:p>
          <a:p>
            <a:pPr marL="39601" marR="72602" algn="just" hangingPunct="0">
              <a:lnSpc>
                <a:spcPct val="150000"/>
              </a:lnSpc>
              <a:buClrTx/>
              <a:buFontTx/>
              <a:buNone/>
            </a:pPr>
            <a:r>
              <a:rPr lang="hr-HR" sz="1600" dirty="0">
                <a:solidFill>
                  <a:srgbClr val="545454"/>
                </a:solidFill>
                <a:latin typeface="Franklin Gothic Book" panose="020B0503020102020204" pitchFamily="34" charset="0"/>
              </a:rPr>
              <a:t>❑ Razdjel 002 Općinska uprava</a:t>
            </a:r>
          </a:p>
          <a:p>
            <a:pPr marL="39601" marR="72602" algn="just" hangingPunct="0">
              <a:lnSpc>
                <a:spcPct val="150000"/>
              </a:lnSpc>
              <a:buClrTx/>
              <a:buFontTx/>
              <a:buNone/>
            </a:pPr>
            <a:r>
              <a:rPr lang="hr-HR" sz="1600" dirty="0">
                <a:solidFill>
                  <a:srgbClr val="545454"/>
                </a:solidFill>
                <a:latin typeface="Franklin Gothic Book" panose="020B0503020102020204" pitchFamily="34" charset="0"/>
              </a:rPr>
              <a:t> • </a:t>
            </a:r>
            <a:r>
              <a:rPr lang="hr-HR" sz="1600" b="1" dirty="0">
                <a:solidFill>
                  <a:srgbClr val="545454"/>
                </a:solidFill>
                <a:latin typeface="Franklin Gothic Book" panose="020B0503020102020204" pitchFamily="34" charset="0"/>
              </a:rPr>
              <a:t>Glava 00201 </a:t>
            </a:r>
            <a:r>
              <a:rPr lang="hr-HR" sz="1600" dirty="0">
                <a:solidFill>
                  <a:srgbClr val="545454"/>
                </a:solidFill>
                <a:latin typeface="Franklin Gothic Book" panose="020B0503020102020204" pitchFamily="34" charset="0"/>
              </a:rPr>
              <a:t>Jedinstveni upravni odjel</a:t>
            </a:r>
            <a:endParaRPr lang="hr-HR" sz="1600" kern="1200" dirty="0">
              <a:solidFill>
                <a:srgbClr val="5454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ravokutnik 2">
            <a:extLst>
              <a:ext uri="{FF2B5EF4-FFF2-40B4-BE49-F238E27FC236}">
                <a16:creationId xmlns:a16="http://schemas.microsoft.com/office/drawing/2014/main" id="{8787E156-53AD-4D85-B77E-D1B806928477}"/>
              </a:ext>
            </a:extLst>
          </p:cNvPr>
          <p:cNvSpPr/>
          <p:nvPr/>
        </p:nvSpPr>
        <p:spPr>
          <a:xfrm>
            <a:off x="332179" y="5803103"/>
            <a:ext cx="5740033" cy="2632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+mn-ea"/>
              </a:rPr>
              <a:t>Svaki razdjel i glava dijele se po programima usmjerenim na ostvarenje ciljeva proračunskih korisnika. Svaki program obično ima i aktivnosti i projekte čije šifre počinju slovima </a:t>
            </a: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F0502020204030204"/>
                <a:ea typeface="+mn-ea"/>
              </a:rPr>
              <a:t>A </a:t>
            </a: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+mn-ea"/>
              </a:rPr>
              <a:t>(aktivnost), </a:t>
            </a: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F0502020204030204"/>
                <a:ea typeface="+mn-ea"/>
              </a:rPr>
              <a:t>K</a:t>
            </a: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+mn-ea"/>
              </a:rPr>
              <a:t> (kapitalni projekt) ili </a:t>
            </a: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F0502020204030204"/>
                <a:ea typeface="+mn-ea"/>
              </a:rPr>
              <a:t>T </a:t>
            </a: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+mn-ea"/>
              </a:rPr>
              <a:t>(tekući projekt). Projekti su jednokratni te mogu biti tekući ili kapitalni, gdje provedba tekućeg projekta ne povećava imovinu, a provedba kapitalnog podrazumijeva ulaganja u povećanje imovine.</a:t>
            </a:r>
          </a:p>
        </p:txBody>
      </p:sp>
      <p:sp>
        <p:nvSpPr>
          <p:cNvPr id="5" name="TekstniOkvir 1">
            <a:extLst>
              <a:ext uri="{FF2B5EF4-FFF2-40B4-BE49-F238E27FC236}">
                <a16:creationId xmlns:a16="http://schemas.microsoft.com/office/drawing/2014/main" id="{2C2E7111-17F5-4559-A9C7-8D4A7082EA4A}"/>
              </a:ext>
            </a:extLst>
          </p:cNvPr>
          <p:cNvSpPr txBox="1"/>
          <p:nvPr/>
        </p:nvSpPr>
        <p:spPr>
          <a:xfrm>
            <a:off x="5749120" y="8606699"/>
            <a:ext cx="586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1200" dirty="0">
                <a:latin typeface="Franklin Gothic Book" panose="020B05030201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719047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A5F9477E-B413-4ED0-B093-44370161A163}"/>
              </a:ext>
            </a:extLst>
          </p:cNvPr>
          <p:cNvSpPr/>
          <p:nvPr/>
        </p:nvSpPr>
        <p:spPr>
          <a:xfrm>
            <a:off x="391554" y="1911605"/>
            <a:ext cx="5552604" cy="550999"/>
          </a:xfrm>
          <a:prstGeom prst="rect">
            <a:avLst/>
          </a:prstGeom>
          <a:gradFill flip="none" rotWithShape="1">
            <a:gsLst>
              <a:gs pos="0">
                <a:srgbClr val="E0CA24">
                  <a:shade val="30000"/>
                  <a:satMod val="115000"/>
                </a:srgbClr>
              </a:gs>
              <a:gs pos="50000">
                <a:srgbClr val="E0CA24">
                  <a:shade val="67500"/>
                  <a:satMod val="115000"/>
                </a:srgbClr>
              </a:gs>
              <a:gs pos="100000">
                <a:srgbClr val="E0CA24">
                  <a:shade val="100000"/>
                  <a:satMod val="115000"/>
                </a:srgbClr>
              </a:gs>
            </a:gsLst>
            <a:lin ang="5400000" scaled="1"/>
            <a:tileRect/>
          </a:gra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hr-HR" sz="1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F0502020204030204"/>
                <a:ea typeface="+mn-ea"/>
              </a:rPr>
              <a:t>Definirani programi Proračuna Općine </a:t>
            </a:r>
            <a:r>
              <a:rPr lang="hr-HR" sz="18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F0502020204030204"/>
                <a:ea typeface="+mn-ea"/>
              </a:rPr>
              <a:t>Vrbje</a:t>
            </a:r>
            <a:endParaRPr lang="hr-HR" sz="18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F0502020204030204"/>
              <a:ea typeface="+mn-e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97DA6A-3BE3-4E5B-A165-489426707EC9}"/>
              </a:ext>
            </a:extLst>
          </p:cNvPr>
          <p:cNvSpPr/>
          <p:nvPr/>
        </p:nvSpPr>
        <p:spPr>
          <a:xfrm>
            <a:off x="786964" y="3154968"/>
            <a:ext cx="4761781" cy="550999"/>
          </a:xfrm>
          <a:prstGeom prst="rect">
            <a:avLst/>
          </a:prstGeom>
          <a:gradFill flip="none" rotWithShape="1">
            <a:gsLst>
              <a:gs pos="0">
                <a:srgbClr val="E0CA24">
                  <a:shade val="30000"/>
                  <a:satMod val="115000"/>
                </a:srgbClr>
              </a:gs>
              <a:gs pos="50000">
                <a:srgbClr val="E0CA24">
                  <a:shade val="67500"/>
                  <a:satMod val="115000"/>
                </a:srgbClr>
              </a:gs>
              <a:gs pos="100000">
                <a:srgbClr val="E0CA24">
                  <a:shade val="100000"/>
                  <a:satMod val="115000"/>
                </a:srgbClr>
              </a:gs>
            </a:gsLst>
            <a:lin ang="2700000" scaled="1"/>
            <a:tileRect/>
          </a:gra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hr-HR" sz="1800" kern="1200" dirty="0">
              <a:solidFill>
                <a:srgbClr val="FFFFFF"/>
              </a:solidFill>
              <a:latin typeface="Franklin Gothic Book" panose="020F0502020204030204"/>
              <a:ea typeface="+mn-ea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E166726-916A-411A-A62E-E624E74A9856}"/>
              </a:ext>
            </a:extLst>
          </p:cNvPr>
          <p:cNvSpPr/>
          <p:nvPr/>
        </p:nvSpPr>
        <p:spPr>
          <a:xfrm>
            <a:off x="786964" y="4421985"/>
            <a:ext cx="4761781" cy="550999"/>
          </a:xfrm>
          <a:prstGeom prst="rect">
            <a:avLst/>
          </a:prstGeom>
          <a:gradFill flip="none" rotWithShape="1">
            <a:gsLst>
              <a:gs pos="0">
                <a:srgbClr val="E0CA24">
                  <a:shade val="30000"/>
                  <a:satMod val="115000"/>
                </a:srgbClr>
              </a:gs>
              <a:gs pos="50000">
                <a:srgbClr val="E0CA24">
                  <a:shade val="67500"/>
                  <a:satMod val="115000"/>
                </a:srgbClr>
              </a:gs>
              <a:gs pos="100000">
                <a:srgbClr val="E0CA24">
                  <a:shade val="100000"/>
                  <a:satMod val="115000"/>
                </a:srgbClr>
              </a:gs>
            </a:gsLst>
            <a:lin ang="2700000" scaled="1"/>
            <a:tileRect/>
          </a:gra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hr-HR" sz="1800" kern="1200" dirty="0">
              <a:solidFill>
                <a:srgbClr val="FFFFFF"/>
              </a:solidFill>
              <a:latin typeface="Franklin Gothic Book" panose="020F0502020204030204"/>
              <a:ea typeface="+mn-ea"/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98E6B1C0-8479-401D-977C-75B80A0785C9}"/>
              </a:ext>
            </a:extLst>
          </p:cNvPr>
          <p:cNvSpPr txBox="1"/>
          <p:nvPr/>
        </p:nvSpPr>
        <p:spPr>
          <a:xfrm>
            <a:off x="1114050" y="3083462"/>
            <a:ext cx="41076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hr-HR" sz="1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F0502020204030204"/>
                <a:ea typeface="+mn-ea"/>
              </a:rPr>
              <a:t>Razdjel 001</a:t>
            </a:r>
          </a:p>
          <a:p>
            <a:pPr algn="ctr">
              <a:buClrTx/>
              <a:buFontTx/>
              <a:buNone/>
            </a:pPr>
            <a:r>
              <a:rPr lang="hr-HR" sz="1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10.600,00</a:t>
            </a:r>
            <a:r>
              <a:rPr lang="hr-HR" sz="1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F0502020204030204"/>
                <a:ea typeface="+mn-ea"/>
              </a:rPr>
              <a:t> </a:t>
            </a:r>
            <a:r>
              <a:rPr lang="hr-H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€</a:t>
            </a:r>
            <a:endParaRPr lang="hr-HR" sz="18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F0502020204030204"/>
              <a:ea typeface="+mn-ea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5DB573FC-0822-4C65-8B29-82BC3CF9661C}"/>
              </a:ext>
            </a:extLst>
          </p:cNvPr>
          <p:cNvSpPr txBox="1"/>
          <p:nvPr/>
        </p:nvSpPr>
        <p:spPr>
          <a:xfrm>
            <a:off x="1114050" y="4374318"/>
            <a:ext cx="41076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hr-HR" sz="1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F0502020204030204"/>
                <a:ea typeface="+mn-ea"/>
              </a:rPr>
              <a:t>Razdjel 002</a:t>
            </a:r>
          </a:p>
          <a:p>
            <a:pPr algn="ctr">
              <a:buClrTx/>
              <a:buFontTx/>
              <a:buNone/>
            </a:pPr>
            <a:r>
              <a:rPr lang="hr-HR" sz="1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2.152.837,00</a:t>
            </a:r>
            <a:r>
              <a:rPr lang="hr-HR" sz="1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F0502020204030204"/>
                <a:ea typeface="+mn-ea"/>
              </a:rPr>
              <a:t> </a:t>
            </a:r>
            <a:r>
              <a:rPr lang="hr-H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€</a:t>
            </a:r>
            <a:endParaRPr lang="hr-HR" sz="18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F0502020204030204"/>
              <a:ea typeface="+mn-ea"/>
            </a:endParaRPr>
          </a:p>
        </p:txBody>
      </p:sp>
      <p:sp>
        <p:nvSpPr>
          <p:cNvPr id="7" name="TekstniOkvir 1">
            <a:extLst>
              <a:ext uri="{FF2B5EF4-FFF2-40B4-BE49-F238E27FC236}">
                <a16:creationId xmlns:a16="http://schemas.microsoft.com/office/drawing/2014/main" id="{2AB4C73C-CF07-4CFC-BD69-A97032431B4A}"/>
              </a:ext>
            </a:extLst>
          </p:cNvPr>
          <p:cNvSpPr txBox="1"/>
          <p:nvPr/>
        </p:nvSpPr>
        <p:spPr>
          <a:xfrm>
            <a:off x="5749120" y="8606699"/>
            <a:ext cx="586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1200" dirty="0">
                <a:latin typeface="Franklin Gothic Book" panose="020B0503020102020204" pitchFamily="34" charset="0"/>
              </a:rPr>
              <a:t>16</a:t>
            </a:r>
          </a:p>
        </p:txBody>
      </p:sp>
      <p:cxnSp>
        <p:nvCxnSpPr>
          <p:cNvPr id="9" name="Poveznik: kutno 8">
            <a:extLst>
              <a:ext uri="{FF2B5EF4-FFF2-40B4-BE49-F238E27FC236}">
                <a16:creationId xmlns:a16="http://schemas.microsoft.com/office/drawing/2014/main" id="{18822B9B-E90D-4A66-B89E-91E8BCFC7386}"/>
              </a:ext>
            </a:extLst>
          </p:cNvPr>
          <p:cNvCxnSpPr/>
          <p:nvPr/>
        </p:nvCxnSpPr>
        <p:spPr>
          <a:xfrm rot="16200000" flipH="1">
            <a:off x="-307922" y="2611081"/>
            <a:ext cx="1794362" cy="395410"/>
          </a:xfrm>
          <a:prstGeom prst="bentConnector3">
            <a:avLst>
              <a:gd name="adj1" fmla="val 83670"/>
            </a:avLst>
          </a:prstGeom>
          <a:ln>
            <a:solidFill>
              <a:srgbClr val="C6B2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oveznik: kutno 11">
            <a:extLst>
              <a:ext uri="{FF2B5EF4-FFF2-40B4-BE49-F238E27FC236}">
                <a16:creationId xmlns:a16="http://schemas.microsoft.com/office/drawing/2014/main" id="{F5C46B50-986C-4470-84BE-CD5626B7E2B0}"/>
              </a:ext>
            </a:extLst>
          </p:cNvPr>
          <p:cNvCxnSpPr/>
          <p:nvPr/>
        </p:nvCxnSpPr>
        <p:spPr>
          <a:xfrm rot="16200000" flipH="1">
            <a:off x="-665932" y="3520088"/>
            <a:ext cx="2510380" cy="395411"/>
          </a:xfrm>
          <a:prstGeom prst="bentConnector3">
            <a:avLst>
              <a:gd name="adj1" fmla="val 90327"/>
            </a:avLst>
          </a:prstGeom>
          <a:ln>
            <a:solidFill>
              <a:srgbClr val="C6B2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oogle Shape;7113;p43">
            <a:extLst>
              <a:ext uri="{FF2B5EF4-FFF2-40B4-BE49-F238E27FC236}">
                <a16:creationId xmlns:a16="http://schemas.microsoft.com/office/drawing/2014/main" id="{D13BA2AC-ED4F-4194-AB2D-882796359311}"/>
              </a:ext>
            </a:extLst>
          </p:cNvPr>
          <p:cNvGrpSpPr/>
          <p:nvPr/>
        </p:nvGrpSpPr>
        <p:grpSpPr>
          <a:xfrm>
            <a:off x="391552" y="6661133"/>
            <a:ext cx="2074175" cy="1945566"/>
            <a:chOff x="454588" y="1659092"/>
            <a:chExt cx="1570684" cy="1369536"/>
          </a:xfrm>
        </p:grpSpPr>
        <p:sp>
          <p:nvSpPr>
            <p:cNvPr id="15" name="Google Shape;7114;p43">
              <a:extLst>
                <a:ext uri="{FF2B5EF4-FFF2-40B4-BE49-F238E27FC236}">
                  <a16:creationId xmlns:a16="http://schemas.microsoft.com/office/drawing/2014/main" id="{CF79279F-0AFC-402A-9646-AC1C06975D4A}"/>
                </a:ext>
              </a:extLst>
            </p:cNvPr>
            <p:cNvSpPr/>
            <p:nvPr/>
          </p:nvSpPr>
          <p:spPr>
            <a:xfrm>
              <a:off x="868340" y="2453669"/>
              <a:ext cx="999659" cy="574958"/>
            </a:xfrm>
            <a:custGeom>
              <a:avLst/>
              <a:gdLst/>
              <a:ahLst/>
              <a:cxnLst/>
              <a:rect l="l" t="t" r="r" b="b"/>
              <a:pathLst>
                <a:path w="49305" h="28358" extrusionOk="0">
                  <a:moveTo>
                    <a:pt x="32081" y="0"/>
                  </a:moveTo>
                  <a:cubicBezTo>
                    <a:pt x="31878" y="0"/>
                    <a:pt x="31676" y="45"/>
                    <a:pt x="31522" y="133"/>
                  </a:cubicBezTo>
                  <a:lnTo>
                    <a:pt x="307" y="18154"/>
                  </a:lnTo>
                  <a:cubicBezTo>
                    <a:pt x="0" y="18331"/>
                    <a:pt x="0" y="18621"/>
                    <a:pt x="307" y="18799"/>
                  </a:cubicBezTo>
                  <a:lnTo>
                    <a:pt x="16635" y="28222"/>
                  </a:lnTo>
                  <a:cubicBezTo>
                    <a:pt x="16789" y="28313"/>
                    <a:pt x="16993" y="28358"/>
                    <a:pt x="17196" y="28358"/>
                  </a:cubicBezTo>
                  <a:cubicBezTo>
                    <a:pt x="17397" y="28358"/>
                    <a:pt x="17598" y="28314"/>
                    <a:pt x="17751" y="28225"/>
                  </a:cubicBezTo>
                  <a:lnTo>
                    <a:pt x="48997" y="10222"/>
                  </a:lnTo>
                  <a:cubicBezTo>
                    <a:pt x="49305" y="10045"/>
                    <a:pt x="49305" y="9754"/>
                    <a:pt x="48997" y="9577"/>
                  </a:cubicBezTo>
                  <a:lnTo>
                    <a:pt x="32639" y="133"/>
                  </a:lnTo>
                  <a:cubicBezTo>
                    <a:pt x="32485" y="45"/>
                    <a:pt x="32283" y="0"/>
                    <a:pt x="3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6" name="Google Shape;7115;p43">
              <a:extLst>
                <a:ext uri="{FF2B5EF4-FFF2-40B4-BE49-F238E27FC236}">
                  <a16:creationId xmlns:a16="http://schemas.microsoft.com/office/drawing/2014/main" id="{D6D39B1A-D664-420C-9223-5361BA7A49D2}"/>
                </a:ext>
              </a:extLst>
            </p:cNvPr>
            <p:cNvSpPr/>
            <p:nvPr/>
          </p:nvSpPr>
          <p:spPr>
            <a:xfrm>
              <a:off x="1843810" y="2384896"/>
              <a:ext cx="134139" cy="140952"/>
            </a:xfrm>
            <a:custGeom>
              <a:avLst/>
              <a:gdLst/>
              <a:ahLst/>
              <a:cxnLst/>
              <a:rect l="l" t="t" r="r" b="b"/>
              <a:pathLst>
                <a:path w="6616" h="6952" extrusionOk="0">
                  <a:moveTo>
                    <a:pt x="4477" y="0"/>
                  </a:moveTo>
                  <a:cubicBezTo>
                    <a:pt x="3506" y="0"/>
                    <a:pt x="2365" y="493"/>
                    <a:pt x="1377" y="1849"/>
                  </a:cubicBezTo>
                  <a:cubicBezTo>
                    <a:pt x="1" y="3733"/>
                    <a:pt x="151" y="6935"/>
                    <a:pt x="196" y="6952"/>
                  </a:cubicBezTo>
                  <a:lnTo>
                    <a:pt x="1612" y="6470"/>
                  </a:lnTo>
                  <a:cubicBezTo>
                    <a:pt x="2012" y="4320"/>
                    <a:pt x="3691" y="3140"/>
                    <a:pt x="5042" y="2464"/>
                  </a:cubicBezTo>
                  <a:cubicBezTo>
                    <a:pt x="6390" y="1791"/>
                    <a:pt x="6615" y="665"/>
                    <a:pt x="5520" y="204"/>
                  </a:cubicBezTo>
                  <a:cubicBezTo>
                    <a:pt x="5211" y="75"/>
                    <a:pt x="4857" y="0"/>
                    <a:pt x="44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7" name="Google Shape;7116;p43">
              <a:extLst>
                <a:ext uri="{FF2B5EF4-FFF2-40B4-BE49-F238E27FC236}">
                  <a16:creationId xmlns:a16="http://schemas.microsoft.com/office/drawing/2014/main" id="{3191C2DD-79D3-4ECC-868F-7FE3B1A8AF9E}"/>
                </a:ext>
              </a:extLst>
            </p:cNvPr>
            <p:cNvSpPr/>
            <p:nvPr/>
          </p:nvSpPr>
          <p:spPr>
            <a:xfrm>
              <a:off x="1855854" y="2394568"/>
              <a:ext cx="88460" cy="112324"/>
            </a:xfrm>
            <a:custGeom>
              <a:avLst/>
              <a:gdLst/>
              <a:ahLst/>
              <a:cxnLst/>
              <a:rect l="l" t="t" r="r" b="b"/>
              <a:pathLst>
                <a:path w="4363" h="5540" extrusionOk="0">
                  <a:moveTo>
                    <a:pt x="4249" y="1"/>
                  </a:moveTo>
                  <a:cubicBezTo>
                    <a:pt x="4240" y="1"/>
                    <a:pt x="4232" y="2"/>
                    <a:pt x="4223" y="4"/>
                  </a:cubicBezTo>
                  <a:cubicBezTo>
                    <a:pt x="2537" y="427"/>
                    <a:pt x="540" y="2072"/>
                    <a:pt x="8" y="5420"/>
                  </a:cubicBezTo>
                  <a:cubicBezTo>
                    <a:pt x="1" y="5475"/>
                    <a:pt x="38" y="5530"/>
                    <a:pt x="93" y="5536"/>
                  </a:cubicBezTo>
                  <a:cubicBezTo>
                    <a:pt x="100" y="5539"/>
                    <a:pt x="103" y="5539"/>
                    <a:pt x="110" y="5539"/>
                  </a:cubicBezTo>
                  <a:cubicBezTo>
                    <a:pt x="158" y="5539"/>
                    <a:pt x="202" y="5502"/>
                    <a:pt x="213" y="5451"/>
                  </a:cubicBezTo>
                  <a:cubicBezTo>
                    <a:pt x="728" y="2201"/>
                    <a:pt x="2650" y="612"/>
                    <a:pt x="4274" y="205"/>
                  </a:cubicBezTo>
                  <a:cubicBezTo>
                    <a:pt x="4329" y="191"/>
                    <a:pt x="4362" y="133"/>
                    <a:pt x="4349" y="79"/>
                  </a:cubicBezTo>
                  <a:cubicBezTo>
                    <a:pt x="4337" y="32"/>
                    <a:pt x="4296" y="1"/>
                    <a:pt x="4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8" name="Google Shape;7117;p43">
              <a:extLst>
                <a:ext uri="{FF2B5EF4-FFF2-40B4-BE49-F238E27FC236}">
                  <a16:creationId xmlns:a16="http://schemas.microsoft.com/office/drawing/2014/main" id="{CB8F44A9-E0F3-4680-B7A6-C58318B67DB6}"/>
                </a:ext>
              </a:extLst>
            </p:cNvPr>
            <p:cNvSpPr/>
            <p:nvPr/>
          </p:nvSpPr>
          <p:spPr>
            <a:xfrm>
              <a:off x="1847764" y="2462063"/>
              <a:ext cx="177508" cy="184259"/>
            </a:xfrm>
            <a:custGeom>
              <a:avLst/>
              <a:gdLst/>
              <a:ahLst/>
              <a:cxnLst/>
              <a:rect l="l" t="t" r="r" b="b"/>
              <a:pathLst>
                <a:path w="8755" h="9088" extrusionOk="0">
                  <a:moveTo>
                    <a:pt x="6171" y="0"/>
                  </a:moveTo>
                  <a:cubicBezTo>
                    <a:pt x="5424" y="0"/>
                    <a:pt x="4735" y="212"/>
                    <a:pt x="4205" y="449"/>
                  </a:cubicBezTo>
                  <a:cubicBezTo>
                    <a:pt x="3455" y="785"/>
                    <a:pt x="3342" y="1137"/>
                    <a:pt x="2484" y="1137"/>
                  </a:cubicBezTo>
                  <a:cubicBezTo>
                    <a:pt x="2382" y="1137"/>
                    <a:pt x="2269" y="1132"/>
                    <a:pt x="2144" y="1122"/>
                  </a:cubicBezTo>
                  <a:cubicBezTo>
                    <a:pt x="2070" y="1115"/>
                    <a:pt x="1998" y="1112"/>
                    <a:pt x="1926" y="1112"/>
                  </a:cubicBezTo>
                  <a:cubicBezTo>
                    <a:pt x="855" y="1112"/>
                    <a:pt x="71" y="1808"/>
                    <a:pt x="1" y="2480"/>
                  </a:cubicBezTo>
                  <a:lnTo>
                    <a:pt x="250" y="9088"/>
                  </a:lnTo>
                  <a:cubicBezTo>
                    <a:pt x="461" y="8245"/>
                    <a:pt x="1308" y="7689"/>
                    <a:pt x="2311" y="7596"/>
                  </a:cubicBezTo>
                  <a:cubicBezTo>
                    <a:pt x="3352" y="7504"/>
                    <a:pt x="4564" y="7402"/>
                    <a:pt x="4888" y="6521"/>
                  </a:cubicBezTo>
                  <a:cubicBezTo>
                    <a:pt x="5209" y="5641"/>
                    <a:pt x="4884" y="4450"/>
                    <a:pt x="5032" y="3866"/>
                  </a:cubicBezTo>
                  <a:cubicBezTo>
                    <a:pt x="5212" y="3160"/>
                    <a:pt x="5482" y="2736"/>
                    <a:pt x="6850" y="2306"/>
                  </a:cubicBezTo>
                  <a:cubicBezTo>
                    <a:pt x="8075" y="1924"/>
                    <a:pt x="8755" y="750"/>
                    <a:pt x="7519" y="255"/>
                  </a:cubicBezTo>
                  <a:cubicBezTo>
                    <a:pt x="7064" y="73"/>
                    <a:pt x="6608" y="0"/>
                    <a:pt x="6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9" name="Google Shape;7118;p43">
              <a:extLst>
                <a:ext uri="{FF2B5EF4-FFF2-40B4-BE49-F238E27FC236}">
                  <a16:creationId xmlns:a16="http://schemas.microsoft.com/office/drawing/2014/main" id="{323735F0-85B8-454C-BAE8-19ED9B9B9137}"/>
                </a:ext>
              </a:extLst>
            </p:cNvPr>
            <p:cNvSpPr/>
            <p:nvPr/>
          </p:nvSpPr>
          <p:spPr>
            <a:xfrm>
              <a:off x="1850461" y="2474877"/>
              <a:ext cx="133511" cy="113459"/>
            </a:xfrm>
            <a:custGeom>
              <a:avLst/>
              <a:gdLst/>
              <a:ahLst/>
              <a:cxnLst/>
              <a:rect l="l" t="t" r="r" b="b"/>
              <a:pathLst>
                <a:path w="6585" h="5596" extrusionOk="0">
                  <a:moveTo>
                    <a:pt x="6477" y="1"/>
                  </a:moveTo>
                  <a:cubicBezTo>
                    <a:pt x="6473" y="1"/>
                    <a:pt x="6469" y="1"/>
                    <a:pt x="6465" y="2"/>
                  </a:cubicBezTo>
                  <a:cubicBezTo>
                    <a:pt x="5107" y="165"/>
                    <a:pt x="1018" y="2678"/>
                    <a:pt x="21" y="5459"/>
                  </a:cubicBezTo>
                  <a:cubicBezTo>
                    <a:pt x="0" y="5510"/>
                    <a:pt x="28" y="5572"/>
                    <a:pt x="82" y="5589"/>
                  </a:cubicBezTo>
                  <a:cubicBezTo>
                    <a:pt x="93" y="5592"/>
                    <a:pt x="107" y="5595"/>
                    <a:pt x="117" y="5595"/>
                  </a:cubicBezTo>
                  <a:cubicBezTo>
                    <a:pt x="161" y="5595"/>
                    <a:pt x="199" y="5568"/>
                    <a:pt x="216" y="5527"/>
                  </a:cubicBezTo>
                  <a:cubicBezTo>
                    <a:pt x="1188" y="2818"/>
                    <a:pt x="5168" y="364"/>
                    <a:pt x="6489" y="206"/>
                  </a:cubicBezTo>
                  <a:cubicBezTo>
                    <a:pt x="6543" y="200"/>
                    <a:pt x="6584" y="148"/>
                    <a:pt x="6578" y="94"/>
                  </a:cubicBezTo>
                  <a:cubicBezTo>
                    <a:pt x="6571" y="40"/>
                    <a:pt x="6529" y="1"/>
                    <a:pt x="6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0" name="Google Shape;7119;p43">
              <a:extLst>
                <a:ext uri="{FF2B5EF4-FFF2-40B4-BE49-F238E27FC236}">
                  <a16:creationId xmlns:a16="http://schemas.microsoft.com/office/drawing/2014/main" id="{9F56D88C-7C97-44A8-82AB-AAA250B89D8B}"/>
                </a:ext>
              </a:extLst>
            </p:cNvPr>
            <p:cNvSpPr/>
            <p:nvPr/>
          </p:nvSpPr>
          <p:spPr>
            <a:xfrm>
              <a:off x="1862788" y="2502694"/>
              <a:ext cx="11293" cy="52634"/>
            </a:xfrm>
            <a:custGeom>
              <a:avLst/>
              <a:gdLst/>
              <a:ahLst/>
              <a:cxnLst/>
              <a:rect l="l" t="t" r="r" b="b"/>
              <a:pathLst>
                <a:path w="557" h="2596" extrusionOk="0">
                  <a:moveTo>
                    <a:pt x="444" y="0"/>
                  </a:moveTo>
                  <a:cubicBezTo>
                    <a:pt x="402" y="0"/>
                    <a:pt x="361" y="26"/>
                    <a:pt x="345" y="66"/>
                  </a:cubicBezTo>
                  <a:cubicBezTo>
                    <a:pt x="331" y="107"/>
                    <a:pt x="0" y="1039"/>
                    <a:pt x="342" y="2517"/>
                  </a:cubicBezTo>
                  <a:cubicBezTo>
                    <a:pt x="352" y="2561"/>
                    <a:pt x="392" y="2596"/>
                    <a:pt x="441" y="2596"/>
                  </a:cubicBezTo>
                  <a:cubicBezTo>
                    <a:pt x="447" y="2596"/>
                    <a:pt x="457" y="2596"/>
                    <a:pt x="465" y="2592"/>
                  </a:cubicBezTo>
                  <a:cubicBezTo>
                    <a:pt x="519" y="2579"/>
                    <a:pt x="553" y="2524"/>
                    <a:pt x="539" y="2470"/>
                  </a:cubicBezTo>
                  <a:cubicBezTo>
                    <a:pt x="216" y="1057"/>
                    <a:pt x="533" y="145"/>
                    <a:pt x="536" y="138"/>
                  </a:cubicBezTo>
                  <a:cubicBezTo>
                    <a:pt x="556" y="83"/>
                    <a:pt x="529" y="25"/>
                    <a:pt x="474" y="5"/>
                  </a:cubicBezTo>
                  <a:cubicBezTo>
                    <a:pt x="464" y="2"/>
                    <a:pt x="45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1" name="Google Shape;7120;p43">
              <a:extLst>
                <a:ext uri="{FF2B5EF4-FFF2-40B4-BE49-F238E27FC236}">
                  <a16:creationId xmlns:a16="http://schemas.microsoft.com/office/drawing/2014/main" id="{6F033E25-0350-487F-86C3-C391C28718D2}"/>
                </a:ext>
              </a:extLst>
            </p:cNvPr>
            <p:cNvSpPr/>
            <p:nvPr/>
          </p:nvSpPr>
          <p:spPr>
            <a:xfrm>
              <a:off x="1855651" y="2567270"/>
              <a:ext cx="57743" cy="9164"/>
            </a:xfrm>
            <a:custGeom>
              <a:avLst/>
              <a:gdLst/>
              <a:ahLst/>
              <a:cxnLst/>
              <a:rect l="l" t="t" r="r" b="b"/>
              <a:pathLst>
                <a:path w="2848" h="452" extrusionOk="0">
                  <a:moveTo>
                    <a:pt x="1448" y="1"/>
                  </a:moveTo>
                  <a:cubicBezTo>
                    <a:pt x="960" y="1"/>
                    <a:pt x="436" y="59"/>
                    <a:pt x="72" y="257"/>
                  </a:cubicBezTo>
                  <a:cubicBezTo>
                    <a:pt x="21" y="285"/>
                    <a:pt x="1" y="346"/>
                    <a:pt x="28" y="397"/>
                  </a:cubicBezTo>
                  <a:cubicBezTo>
                    <a:pt x="48" y="431"/>
                    <a:pt x="83" y="452"/>
                    <a:pt x="120" y="452"/>
                  </a:cubicBezTo>
                  <a:cubicBezTo>
                    <a:pt x="138" y="452"/>
                    <a:pt x="154" y="449"/>
                    <a:pt x="168" y="438"/>
                  </a:cubicBezTo>
                  <a:cubicBezTo>
                    <a:pt x="495" y="260"/>
                    <a:pt x="980" y="208"/>
                    <a:pt x="1440" y="208"/>
                  </a:cubicBezTo>
                  <a:cubicBezTo>
                    <a:pt x="2100" y="208"/>
                    <a:pt x="2708" y="316"/>
                    <a:pt x="2718" y="318"/>
                  </a:cubicBezTo>
                  <a:cubicBezTo>
                    <a:pt x="2724" y="320"/>
                    <a:pt x="2730" y="320"/>
                    <a:pt x="2736" y="320"/>
                  </a:cubicBezTo>
                  <a:cubicBezTo>
                    <a:pt x="2784" y="320"/>
                    <a:pt x="2828" y="285"/>
                    <a:pt x="2837" y="236"/>
                  </a:cubicBezTo>
                  <a:cubicBezTo>
                    <a:pt x="2847" y="178"/>
                    <a:pt x="2809" y="124"/>
                    <a:pt x="2755" y="114"/>
                  </a:cubicBezTo>
                  <a:cubicBezTo>
                    <a:pt x="2712" y="108"/>
                    <a:pt x="2113" y="1"/>
                    <a:pt x="1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2" name="Google Shape;7121;p43">
              <a:extLst>
                <a:ext uri="{FF2B5EF4-FFF2-40B4-BE49-F238E27FC236}">
                  <a16:creationId xmlns:a16="http://schemas.microsoft.com/office/drawing/2014/main" id="{866EE09E-1B0C-4841-B630-8E63F06CF2BB}"/>
                </a:ext>
              </a:extLst>
            </p:cNvPr>
            <p:cNvSpPr/>
            <p:nvPr/>
          </p:nvSpPr>
          <p:spPr>
            <a:xfrm>
              <a:off x="815057" y="2398501"/>
              <a:ext cx="32825" cy="28405"/>
            </a:xfrm>
            <a:custGeom>
              <a:avLst/>
              <a:gdLst/>
              <a:ahLst/>
              <a:cxnLst/>
              <a:rect l="l" t="t" r="r" b="b"/>
              <a:pathLst>
                <a:path w="1619" h="1401" extrusionOk="0">
                  <a:moveTo>
                    <a:pt x="1618" y="1"/>
                  </a:moveTo>
                  <a:lnTo>
                    <a:pt x="0" y="468"/>
                  </a:lnTo>
                  <a:lnTo>
                    <a:pt x="1618" y="1400"/>
                  </a:lnTo>
                  <a:lnTo>
                    <a:pt x="16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3" name="Google Shape;7122;p43">
              <a:extLst>
                <a:ext uri="{FF2B5EF4-FFF2-40B4-BE49-F238E27FC236}">
                  <a16:creationId xmlns:a16="http://schemas.microsoft.com/office/drawing/2014/main" id="{06FCD627-29ED-467B-B829-C4F65E2BF857}"/>
                </a:ext>
              </a:extLst>
            </p:cNvPr>
            <p:cNvSpPr/>
            <p:nvPr/>
          </p:nvSpPr>
          <p:spPr>
            <a:xfrm>
              <a:off x="470990" y="2407990"/>
              <a:ext cx="180224" cy="134180"/>
            </a:xfrm>
            <a:custGeom>
              <a:avLst/>
              <a:gdLst/>
              <a:ahLst/>
              <a:cxnLst/>
              <a:rect l="l" t="t" r="r" b="b"/>
              <a:pathLst>
                <a:path w="8889" h="6618" extrusionOk="0">
                  <a:moveTo>
                    <a:pt x="1" y="0"/>
                  </a:moveTo>
                  <a:lnTo>
                    <a:pt x="1" y="1489"/>
                  </a:lnTo>
                  <a:lnTo>
                    <a:pt x="8888" y="6618"/>
                  </a:lnTo>
                  <a:lnTo>
                    <a:pt x="8888" y="5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4" name="Google Shape;7123;p43">
              <a:extLst>
                <a:ext uri="{FF2B5EF4-FFF2-40B4-BE49-F238E27FC236}">
                  <a16:creationId xmlns:a16="http://schemas.microsoft.com/office/drawing/2014/main" id="{B530CB10-D3BD-4303-8BF7-F57F3D68CE7C}"/>
                </a:ext>
              </a:extLst>
            </p:cNvPr>
            <p:cNvSpPr/>
            <p:nvPr/>
          </p:nvSpPr>
          <p:spPr>
            <a:xfrm>
              <a:off x="454588" y="2171461"/>
              <a:ext cx="180306" cy="350028"/>
            </a:xfrm>
            <a:custGeom>
              <a:avLst/>
              <a:gdLst/>
              <a:ahLst/>
              <a:cxnLst/>
              <a:rect l="l" t="t" r="r" b="b"/>
              <a:pathLst>
                <a:path w="8893" h="17264" extrusionOk="0">
                  <a:moveTo>
                    <a:pt x="1" y="0"/>
                  </a:moveTo>
                  <a:lnTo>
                    <a:pt x="1" y="12131"/>
                  </a:lnTo>
                  <a:lnTo>
                    <a:pt x="8892" y="17263"/>
                  </a:lnTo>
                  <a:lnTo>
                    <a:pt x="8892" y="5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5" name="Google Shape;7124;p43">
              <a:extLst>
                <a:ext uri="{FF2B5EF4-FFF2-40B4-BE49-F238E27FC236}">
                  <a16:creationId xmlns:a16="http://schemas.microsoft.com/office/drawing/2014/main" id="{E86D1F34-030D-422A-956F-C101B7367524}"/>
                </a:ext>
              </a:extLst>
            </p:cNvPr>
            <p:cNvSpPr/>
            <p:nvPr/>
          </p:nvSpPr>
          <p:spPr>
            <a:xfrm>
              <a:off x="634873" y="2133608"/>
              <a:ext cx="245713" cy="387881"/>
            </a:xfrm>
            <a:custGeom>
              <a:avLst/>
              <a:gdLst/>
              <a:ahLst/>
              <a:cxnLst/>
              <a:rect l="l" t="t" r="r" b="b"/>
              <a:pathLst>
                <a:path w="12119" h="19131" extrusionOk="0">
                  <a:moveTo>
                    <a:pt x="12119" y="1"/>
                  </a:moveTo>
                  <a:lnTo>
                    <a:pt x="0" y="7001"/>
                  </a:lnTo>
                  <a:lnTo>
                    <a:pt x="0" y="19130"/>
                  </a:lnTo>
                  <a:lnTo>
                    <a:pt x="12119" y="12134"/>
                  </a:lnTo>
                  <a:lnTo>
                    <a:pt x="121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6" name="Google Shape;7125;p43">
              <a:extLst>
                <a:ext uri="{FF2B5EF4-FFF2-40B4-BE49-F238E27FC236}">
                  <a16:creationId xmlns:a16="http://schemas.microsoft.com/office/drawing/2014/main" id="{75795407-E0DC-4D85-8E8F-73800E429BA4}"/>
                </a:ext>
              </a:extLst>
            </p:cNvPr>
            <p:cNvSpPr/>
            <p:nvPr/>
          </p:nvSpPr>
          <p:spPr>
            <a:xfrm>
              <a:off x="454588" y="2029557"/>
              <a:ext cx="425998" cy="245997"/>
            </a:xfrm>
            <a:custGeom>
              <a:avLst/>
              <a:gdLst/>
              <a:ahLst/>
              <a:cxnLst/>
              <a:rect l="l" t="t" r="r" b="b"/>
              <a:pathLst>
                <a:path w="21011" h="12133" extrusionOk="0">
                  <a:moveTo>
                    <a:pt x="12123" y="0"/>
                  </a:moveTo>
                  <a:lnTo>
                    <a:pt x="1" y="6999"/>
                  </a:lnTo>
                  <a:lnTo>
                    <a:pt x="8892" y="12133"/>
                  </a:lnTo>
                  <a:lnTo>
                    <a:pt x="21011" y="5133"/>
                  </a:lnTo>
                  <a:lnTo>
                    <a:pt x="12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7" name="Google Shape;7126;p43">
              <a:extLst>
                <a:ext uri="{FF2B5EF4-FFF2-40B4-BE49-F238E27FC236}">
                  <a16:creationId xmlns:a16="http://schemas.microsoft.com/office/drawing/2014/main" id="{8753ECF3-22C0-4774-978F-745BA7C5425B}"/>
                </a:ext>
              </a:extLst>
            </p:cNvPr>
            <p:cNvSpPr/>
            <p:nvPr/>
          </p:nvSpPr>
          <p:spPr>
            <a:xfrm>
              <a:off x="651194" y="2161993"/>
              <a:ext cx="213070" cy="179799"/>
            </a:xfrm>
            <a:custGeom>
              <a:avLst/>
              <a:gdLst/>
              <a:ahLst/>
              <a:cxnLst/>
              <a:rect l="l" t="t" r="r" b="b"/>
              <a:pathLst>
                <a:path w="10509" h="8868" extrusionOk="0">
                  <a:moveTo>
                    <a:pt x="10509" y="1"/>
                  </a:moveTo>
                  <a:lnTo>
                    <a:pt x="0" y="6065"/>
                  </a:lnTo>
                  <a:lnTo>
                    <a:pt x="0" y="8867"/>
                  </a:lnTo>
                  <a:lnTo>
                    <a:pt x="10509" y="2802"/>
                  </a:lnTo>
                  <a:lnTo>
                    <a:pt x="105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8" name="Google Shape;7127;p43">
              <a:extLst>
                <a:ext uri="{FF2B5EF4-FFF2-40B4-BE49-F238E27FC236}">
                  <a16:creationId xmlns:a16="http://schemas.microsoft.com/office/drawing/2014/main" id="{4A124FB8-D3C3-4387-9639-4BE7C0D9C43E}"/>
                </a:ext>
              </a:extLst>
            </p:cNvPr>
            <p:cNvSpPr/>
            <p:nvPr/>
          </p:nvSpPr>
          <p:spPr>
            <a:xfrm>
              <a:off x="733105" y="2199846"/>
              <a:ext cx="65630" cy="43672"/>
            </a:xfrm>
            <a:custGeom>
              <a:avLst/>
              <a:gdLst/>
              <a:ahLst/>
              <a:cxnLst/>
              <a:rect l="l" t="t" r="r" b="b"/>
              <a:pathLst>
                <a:path w="3237" h="2154" extrusionOk="0">
                  <a:moveTo>
                    <a:pt x="3236" y="0"/>
                  </a:moveTo>
                  <a:lnTo>
                    <a:pt x="1" y="1867"/>
                  </a:lnTo>
                  <a:lnTo>
                    <a:pt x="1" y="2099"/>
                  </a:lnTo>
                  <a:cubicBezTo>
                    <a:pt x="1" y="2137"/>
                    <a:pt x="32" y="2154"/>
                    <a:pt x="83" y="2154"/>
                  </a:cubicBezTo>
                  <a:cubicBezTo>
                    <a:pt x="220" y="2154"/>
                    <a:pt x="520" y="2034"/>
                    <a:pt x="864" y="1836"/>
                  </a:cubicBezTo>
                  <a:lnTo>
                    <a:pt x="2373" y="966"/>
                  </a:lnTo>
                  <a:cubicBezTo>
                    <a:pt x="2847" y="689"/>
                    <a:pt x="3236" y="362"/>
                    <a:pt x="3236" y="235"/>
                  </a:cubicBezTo>
                  <a:lnTo>
                    <a:pt x="3236" y="0"/>
                  </a:lnTo>
                  <a:close/>
                </a:path>
              </a:pathLst>
            </a:custGeom>
            <a:solidFill>
              <a:srgbClr val="0A1216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9" name="Google Shape;7128;p43">
              <a:extLst>
                <a:ext uri="{FF2B5EF4-FFF2-40B4-BE49-F238E27FC236}">
                  <a16:creationId xmlns:a16="http://schemas.microsoft.com/office/drawing/2014/main" id="{416159EA-20E6-4B4D-8490-207D2FDF32CB}"/>
                </a:ext>
              </a:extLst>
            </p:cNvPr>
            <p:cNvSpPr/>
            <p:nvPr/>
          </p:nvSpPr>
          <p:spPr>
            <a:xfrm>
              <a:off x="651194" y="2237700"/>
              <a:ext cx="213070" cy="179718"/>
            </a:xfrm>
            <a:custGeom>
              <a:avLst/>
              <a:gdLst/>
              <a:ahLst/>
              <a:cxnLst/>
              <a:rect l="l" t="t" r="r" b="b"/>
              <a:pathLst>
                <a:path w="10509" h="8864" extrusionOk="0">
                  <a:moveTo>
                    <a:pt x="10509" y="0"/>
                  </a:moveTo>
                  <a:lnTo>
                    <a:pt x="0" y="6065"/>
                  </a:lnTo>
                  <a:lnTo>
                    <a:pt x="0" y="8864"/>
                  </a:lnTo>
                  <a:lnTo>
                    <a:pt x="10509" y="2799"/>
                  </a:lnTo>
                  <a:lnTo>
                    <a:pt x="105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30" name="Google Shape;7129;p43">
              <a:extLst>
                <a:ext uri="{FF2B5EF4-FFF2-40B4-BE49-F238E27FC236}">
                  <a16:creationId xmlns:a16="http://schemas.microsoft.com/office/drawing/2014/main" id="{96D2364D-F49F-43BD-BB6A-F6043F8B729E}"/>
                </a:ext>
              </a:extLst>
            </p:cNvPr>
            <p:cNvSpPr/>
            <p:nvPr/>
          </p:nvSpPr>
          <p:spPr>
            <a:xfrm>
              <a:off x="733105" y="2308967"/>
              <a:ext cx="7644" cy="4440"/>
            </a:xfrm>
            <a:custGeom>
              <a:avLst/>
              <a:gdLst/>
              <a:ahLst/>
              <a:cxnLst/>
              <a:rect l="l" t="t" r="r" b="b"/>
              <a:pathLst>
                <a:path w="377" h="219" extrusionOk="0">
                  <a:moveTo>
                    <a:pt x="377" y="1"/>
                  </a:moveTo>
                  <a:lnTo>
                    <a:pt x="1" y="219"/>
                  </a:lnTo>
                  <a:lnTo>
                    <a:pt x="1" y="219"/>
                  </a:lnTo>
                  <a:close/>
                </a:path>
              </a:pathLst>
            </a:custGeom>
            <a:solidFill>
              <a:srgbClr val="080E1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31" name="Google Shape;7130;p43">
              <a:extLst>
                <a:ext uri="{FF2B5EF4-FFF2-40B4-BE49-F238E27FC236}">
                  <a16:creationId xmlns:a16="http://schemas.microsoft.com/office/drawing/2014/main" id="{47D9FBC9-2B42-45E1-8CB2-F77E3EDC8150}"/>
                </a:ext>
              </a:extLst>
            </p:cNvPr>
            <p:cNvSpPr/>
            <p:nvPr/>
          </p:nvSpPr>
          <p:spPr>
            <a:xfrm>
              <a:off x="733105" y="2275533"/>
              <a:ext cx="65630" cy="43632"/>
            </a:xfrm>
            <a:custGeom>
              <a:avLst/>
              <a:gdLst/>
              <a:ahLst/>
              <a:cxnLst/>
              <a:rect l="l" t="t" r="r" b="b"/>
              <a:pathLst>
                <a:path w="3237" h="2152" extrusionOk="0">
                  <a:moveTo>
                    <a:pt x="3236" y="1"/>
                  </a:moveTo>
                  <a:lnTo>
                    <a:pt x="377" y="1650"/>
                  </a:lnTo>
                  <a:lnTo>
                    <a:pt x="1" y="1868"/>
                  </a:lnTo>
                  <a:lnTo>
                    <a:pt x="1" y="2100"/>
                  </a:lnTo>
                  <a:cubicBezTo>
                    <a:pt x="1" y="2134"/>
                    <a:pt x="32" y="2151"/>
                    <a:pt x="83" y="2151"/>
                  </a:cubicBezTo>
                  <a:cubicBezTo>
                    <a:pt x="220" y="2151"/>
                    <a:pt x="520" y="2035"/>
                    <a:pt x="864" y="1837"/>
                  </a:cubicBezTo>
                  <a:lnTo>
                    <a:pt x="2373" y="963"/>
                  </a:lnTo>
                  <a:cubicBezTo>
                    <a:pt x="2847" y="691"/>
                    <a:pt x="3236" y="363"/>
                    <a:pt x="3236" y="233"/>
                  </a:cubicBezTo>
                  <a:lnTo>
                    <a:pt x="3236" y="1"/>
                  </a:lnTo>
                  <a:close/>
                </a:path>
              </a:pathLst>
            </a:custGeom>
            <a:solidFill>
              <a:srgbClr val="0A1216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32" name="Google Shape;7131;p43">
              <a:extLst>
                <a:ext uri="{FF2B5EF4-FFF2-40B4-BE49-F238E27FC236}">
                  <a16:creationId xmlns:a16="http://schemas.microsoft.com/office/drawing/2014/main" id="{78526C8F-CD30-40F6-9BD1-B518D8DC4877}"/>
                </a:ext>
              </a:extLst>
            </p:cNvPr>
            <p:cNvSpPr/>
            <p:nvPr/>
          </p:nvSpPr>
          <p:spPr>
            <a:xfrm>
              <a:off x="651194" y="2313386"/>
              <a:ext cx="213070" cy="179738"/>
            </a:xfrm>
            <a:custGeom>
              <a:avLst/>
              <a:gdLst/>
              <a:ahLst/>
              <a:cxnLst/>
              <a:rect l="l" t="t" r="r" b="b"/>
              <a:pathLst>
                <a:path w="10509" h="8865" extrusionOk="0">
                  <a:moveTo>
                    <a:pt x="10509" y="1"/>
                  </a:moveTo>
                  <a:lnTo>
                    <a:pt x="0" y="6065"/>
                  </a:lnTo>
                  <a:lnTo>
                    <a:pt x="0" y="8864"/>
                  </a:lnTo>
                  <a:lnTo>
                    <a:pt x="10509" y="2800"/>
                  </a:lnTo>
                  <a:lnTo>
                    <a:pt x="105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33" name="Google Shape;7132;p43">
              <a:extLst>
                <a:ext uri="{FF2B5EF4-FFF2-40B4-BE49-F238E27FC236}">
                  <a16:creationId xmlns:a16="http://schemas.microsoft.com/office/drawing/2014/main" id="{AF787126-4475-4645-9D18-1CD87F6F934A}"/>
                </a:ext>
              </a:extLst>
            </p:cNvPr>
            <p:cNvSpPr/>
            <p:nvPr/>
          </p:nvSpPr>
          <p:spPr>
            <a:xfrm>
              <a:off x="733105" y="2387715"/>
              <a:ext cx="2392" cy="1318"/>
            </a:xfrm>
            <a:custGeom>
              <a:avLst/>
              <a:gdLst/>
              <a:ahLst/>
              <a:cxnLst/>
              <a:rect l="l" t="t" r="r" b="b"/>
              <a:pathLst>
                <a:path w="118" h="65" extrusionOk="0">
                  <a:moveTo>
                    <a:pt x="117" y="0"/>
                  </a:moveTo>
                  <a:lnTo>
                    <a:pt x="1" y="65"/>
                  </a:lnTo>
                  <a:lnTo>
                    <a:pt x="1" y="65"/>
                  </a:lnTo>
                  <a:close/>
                </a:path>
              </a:pathLst>
            </a:custGeom>
            <a:solidFill>
              <a:srgbClr val="080E1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34" name="Google Shape;7133;p43">
              <a:extLst>
                <a:ext uri="{FF2B5EF4-FFF2-40B4-BE49-F238E27FC236}">
                  <a16:creationId xmlns:a16="http://schemas.microsoft.com/office/drawing/2014/main" id="{8362F01C-AEBF-433B-9A17-B1B062C94BB7}"/>
                </a:ext>
              </a:extLst>
            </p:cNvPr>
            <p:cNvSpPr/>
            <p:nvPr/>
          </p:nvSpPr>
          <p:spPr>
            <a:xfrm>
              <a:off x="733105" y="2351240"/>
              <a:ext cx="65630" cy="43612"/>
            </a:xfrm>
            <a:custGeom>
              <a:avLst/>
              <a:gdLst/>
              <a:ahLst/>
              <a:cxnLst/>
              <a:rect l="l" t="t" r="r" b="b"/>
              <a:pathLst>
                <a:path w="3237" h="2151" extrusionOk="0">
                  <a:moveTo>
                    <a:pt x="3236" y="0"/>
                  </a:moveTo>
                  <a:lnTo>
                    <a:pt x="117" y="1799"/>
                  </a:lnTo>
                  <a:lnTo>
                    <a:pt x="1" y="1864"/>
                  </a:lnTo>
                  <a:lnTo>
                    <a:pt x="1" y="2100"/>
                  </a:lnTo>
                  <a:cubicBezTo>
                    <a:pt x="1" y="2134"/>
                    <a:pt x="32" y="2151"/>
                    <a:pt x="83" y="2151"/>
                  </a:cubicBezTo>
                  <a:cubicBezTo>
                    <a:pt x="220" y="2151"/>
                    <a:pt x="520" y="2035"/>
                    <a:pt x="864" y="1834"/>
                  </a:cubicBezTo>
                  <a:lnTo>
                    <a:pt x="2373" y="963"/>
                  </a:lnTo>
                  <a:cubicBezTo>
                    <a:pt x="2847" y="687"/>
                    <a:pt x="3236" y="362"/>
                    <a:pt x="3236" y="233"/>
                  </a:cubicBezTo>
                  <a:lnTo>
                    <a:pt x="3236" y="0"/>
                  </a:lnTo>
                  <a:close/>
                </a:path>
              </a:pathLst>
            </a:custGeom>
            <a:solidFill>
              <a:srgbClr val="0A1216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35" name="Google Shape;7134;p43">
              <a:extLst>
                <a:ext uri="{FF2B5EF4-FFF2-40B4-BE49-F238E27FC236}">
                  <a16:creationId xmlns:a16="http://schemas.microsoft.com/office/drawing/2014/main" id="{C32F54C2-E242-4358-8335-8DEF7F596DC2}"/>
                </a:ext>
              </a:extLst>
            </p:cNvPr>
            <p:cNvSpPr/>
            <p:nvPr/>
          </p:nvSpPr>
          <p:spPr>
            <a:xfrm>
              <a:off x="651194" y="2502593"/>
              <a:ext cx="16402" cy="39577"/>
            </a:xfrm>
            <a:custGeom>
              <a:avLst/>
              <a:gdLst/>
              <a:ahLst/>
              <a:cxnLst/>
              <a:rect l="l" t="t" r="r" b="b"/>
              <a:pathLst>
                <a:path w="809" h="1952" extrusionOk="0">
                  <a:moveTo>
                    <a:pt x="809" y="0"/>
                  </a:moveTo>
                  <a:lnTo>
                    <a:pt x="0" y="468"/>
                  </a:lnTo>
                  <a:lnTo>
                    <a:pt x="0" y="1952"/>
                  </a:lnTo>
                  <a:lnTo>
                    <a:pt x="809" y="1488"/>
                  </a:lnTo>
                  <a:lnTo>
                    <a:pt x="8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36" name="Google Shape;7135;p43">
              <a:extLst>
                <a:ext uri="{FF2B5EF4-FFF2-40B4-BE49-F238E27FC236}">
                  <a16:creationId xmlns:a16="http://schemas.microsoft.com/office/drawing/2014/main" id="{FBB87042-3EC3-4BE6-B250-64A691C959AE}"/>
                </a:ext>
              </a:extLst>
            </p:cNvPr>
            <p:cNvSpPr/>
            <p:nvPr/>
          </p:nvSpPr>
          <p:spPr>
            <a:xfrm>
              <a:off x="847862" y="2389012"/>
              <a:ext cx="16402" cy="37894"/>
            </a:xfrm>
            <a:custGeom>
              <a:avLst/>
              <a:gdLst/>
              <a:ahLst/>
              <a:cxnLst/>
              <a:rect l="l" t="t" r="r" b="b"/>
              <a:pathLst>
                <a:path w="809" h="1869" extrusionOk="0">
                  <a:moveTo>
                    <a:pt x="809" y="1"/>
                  </a:moveTo>
                  <a:lnTo>
                    <a:pt x="0" y="469"/>
                  </a:lnTo>
                  <a:lnTo>
                    <a:pt x="0" y="1868"/>
                  </a:lnTo>
                  <a:lnTo>
                    <a:pt x="809" y="1401"/>
                  </a:lnTo>
                  <a:lnTo>
                    <a:pt x="8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37" name="Google Shape;7136;p43">
              <a:extLst>
                <a:ext uri="{FF2B5EF4-FFF2-40B4-BE49-F238E27FC236}">
                  <a16:creationId xmlns:a16="http://schemas.microsoft.com/office/drawing/2014/main" id="{02A4819D-03B9-48F6-B418-D616C63A2C70}"/>
                </a:ext>
              </a:extLst>
            </p:cNvPr>
            <p:cNvSpPr/>
            <p:nvPr/>
          </p:nvSpPr>
          <p:spPr>
            <a:xfrm>
              <a:off x="484696" y="2117084"/>
              <a:ext cx="242367" cy="138823"/>
            </a:xfrm>
            <a:custGeom>
              <a:avLst/>
              <a:gdLst/>
              <a:ahLst/>
              <a:cxnLst/>
              <a:rect l="l" t="t" r="r" b="b"/>
              <a:pathLst>
                <a:path w="11954" h="6847" extrusionOk="0">
                  <a:moveTo>
                    <a:pt x="5057" y="0"/>
                  </a:moveTo>
                  <a:cubicBezTo>
                    <a:pt x="4995" y="0"/>
                    <a:pt x="4932" y="14"/>
                    <a:pt x="4884" y="41"/>
                  </a:cubicBezTo>
                  <a:lnTo>
                    <a:pt x="96" y="2805"/>
                  </a:lnTo>
                  <a:cubicBezTo>
                    <a:pt x="1" y="2860"/>
                    <a:pt x="1" y="2949"/>
                    <a:pt x="96" y="3004"/>
                  </a:cubicBezTo>
                  <a:lnTo>
                    <a:pt x="6680" y="6806"/>
                  </a:lnTo>
                  <a:cubicBezTo>
                    <a:pt x="6728" y="6833"/>
                    <a:pt x="6790" y="6846"/>
                    <a:pt x="6852" y="6846"/>
                  </a:cubicBezTo>
                  <a:cubicBezTo>
                    <a:pt x="6914" y="6846"/>
                    <a:pt x="6977" y="6833"/>
                    <a:pt x="7025" y="6806"/>
                  </a:cubicBezTo>
                  <a:lnTo>
                    <a:pt x="11857" y="4007"/>
                  </a:lnTo>
                  <a:cubicBezTo>
                    <a:pt x="11953" y="3952"/>
                    <a:pt x="11953" y="3864"/>
                    <a:pt x="11857" y="3809"/>
                  </a:cubicBezTo>
                  <a:lnTo>
                    <a:pt x="5229" y="41"/>
                  </a:lnTo>
                  <a:cubicBezTo>
                    <a:pt x="5182" y="14"/>
                    <a:pt x="5119" y="0"/>
                    <a:pt x="50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38" name="Google Shape;7137;p43">
              <a:extLst>
                <a:ext uri="{FF2B5EF4-FFF2-40B4-BE49-F238E27FC236}">
                  <a16:creationId xmlns:a16="http://schemas.microsoft.com/office/drawing/2014/main" id="{5CBFA898-E926-4B69-85D6-85674166036D}"/>
                </a:ext>
              </a:extLst>
            </p:cNvPr>
            <p:cNvSpPr/>
            <p:nvPr/>
          </p:nvSpPr>
          <p:spPr>
            <a:xfrm>
              <a:off x="484635" y="2102790"/>
              <a:ext cx="242489" cy="153076"/>
            </a:xfrm>
            <a:custGeom>
              <a:avLst/>
              <a:gdLst/>
              <a:ahLst/>
              <a:cxnLst/>
              <a:rect l="l" t="t" r="r" b="b"/>
              <a:pathLst>
                <a:path w="11960" h="7550" extrusionOk="0">
                  <a:moveTo>
                    <a:pt x="5710" y="1"/>
                  </a:moveTo>
                  <a:cubicBezTo>
                    <a:pt x="5645" y="1"/>
                    <a:pt x="5581" y="16"/>
                    <a:pt x="5533" y="46"/>
                  </a:cubicBezTo>
                  <a:lnTo>
                    <a:pt x="95" y="3504"/>
                  </a:lnTo>
                  <a:cubicBezTo>
                    <a:pt x="0" y="3562"/>
                    <a:pt x="4" y="3654"/>
                    <a:pt x="99" y="3709"/>
                  </a:cubicBezTo>
                  <a:lnTo>
                    <a:pt x="6683" y="7511"/>
                  </a:lnTo>
                  <a:cubicBezTo>
                    <a:pt x="6728" y="7537"/>
                    <a:pt x="6787" y="7549"/>
                    <a:pt x="6846" y="7549"/>
                  </a:cubicBezTo>
                  <a:cubicBezTo>
                    <a:pt x="6911" y="7549"/>
                    <a:pt x="6976" y="7534"/>
                    <a:pt x="7024" y="7504"/>
                  </a:cubicBezTo>
                  <a:lnTo>
                    <a:pt x="11867" y="4384"/>
                  </a:lnTo>
                  <a:cubicBezTo>
                    <a:pt x="11959" y="4326"/>
                    <a:pt x="11956" y="4231"/>
                    <a:pt x="11860" y="4176"/>
                  </a:cubicBezTo>
                  <a:lnTo>
                    <a:pt x="7915" y="1879"/>
                  </a:lnTo>
                  <a:cubicBezTo>
                    <a:pt x="7820" y="1825"/>
                    <a:pt x="7785" y="1702"/>
                    <a:pt x="7833" y="1603"/>
                  </a:cubicBezTo>
                  <a:lnTo>
                    <a:pt x="7915" y="1446"/>
                  </a:lnTo>
                  <a:cubicBezTo>
                    <a:pt x="7963" y="1350"/>
                    <a:pt x="7929" y="1224"/>
                    <a:pt x="7833" y="1169"/>
                  </a:cubicBezTo>
                  <a:lnTo>
                    <a:pt x="5874" y="40"/>
                  </a:lnTo>
                  <a:cubicBezTo>
                    <a:pt x="5828" y="13"/>
                    <a:pt x="5769" y="1"/>
                    <a:pt x="57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39" name="Google Shape;7138;p43">
              <a:extLst>
                <a:ext uri="{FF2B5EF4-FFF2-40B4-BE49-F238E27FC236}">
                  <a16:creationId xmlns:a16="http://schemas.microsoft.com/office/drawing/2014/main" id="{E453A941-8E4B-46EA-900A-30D8F225A446}"/>
                </a:ext>
              </a:extLst>
            </p:cNvPr>
            <p:cNvSpPr/>
            <p:nvPr/>
          </p:nvSpPr>
          <p:spPr>
            <a:xfrm>
              <a:off x="802182" y="2140603"/>
              <a:ext cx="81" cy="5555"/>
            </a:xfrm>
            <a:custGeom>
              <a:avLst/>
              <a:gdLst/>
              <a:ahLst/>
              <a:cxnLst/>
              <a:rect l="l" t="t" r="r" b="b"/>
              <a:pathLst>
                <a:path w="4" h="274" extrusionOk="0">
                  <a:moveTo>
                    <a:pt x="4" y="1"/>
                  </a:moveTo>
                  <a:lnTo>
                    <a:pt x="4" y="240"/>
                  </a:lnTo>
                  <a:cubicBezTo>
                    <a:pt x="4" y="250"/>
                    <a:pt x="4" y="263"/>
                    <a:pt x="1" y="273"/>
                  </a:cubicBezTo>
                  <a:cubicBezTo>
                    <a:pt x="4" y="263"/>
                    <a:pt x="4" y="250"/>
                    <a:pt x="4" y="24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40" name="Google Shape;7139;p43">
              <a:extLst>
                <a:ext uri="{FF2B5EF4-FFF2-40B4-BE49-F238E27FC236}">
                  <a16:creationId xmlns:a16="http://schemas.microsoft.com/office/drawing/2014/main" id="{6DF554A2-1AFF-42C8-8507-0763C5BE2AF9}"/>
                </a:ext>
              </a:extLst>
            </p:cNvPr>
            <p:cNvSpPr/>
            <p:nvPr/>
          </p:nvSpPr>
          <p:spPr>
            <a:xfrm>
              <a:off x="798452" y="2147659"/>
              <a:ext cx="507" cy="243"/>
            </a:xfrm>
            <a:custGeom>
              <a:avLst/>
              <a:gdLst/>
              <a:ahLst/>
              <a:cxnLst/>
              <a:rect l="l" t="t" r="r" b="b"/>
              <a:pathLst>
                <a:path w="25" h="12" extrusionOk="0">
                  <a:moveTo>
                    <a:pt x="0" y="1"/>
                  </a:moveTo>
                  <a:cubicBezTo>
                    <a:pt x="1" y="1"/>
                    <a:pt x="3" y="2"/>
                    <a:pt x="4" y="2"/>
                  </a:cubicBezTo>
                  <a:lnTo>
                    <a:pt x="4" y="2"/>
                  </a:lnTo>
                  <a:lnTo>
                    <a:pt x="4" y="1"/>
                  </a:lnTo>
                  <a:close/>
                  <a:moveTo>
                    <a:pt x="4" y="2"/>
                  </a:moveTo>
                  <a:lnTo>
                    <a:pt x="4" y="4"/>
                  </a:lnTo>
                  <a:lnTo>
                    <a:pt x="7" y="4"/>
                  </a:lnTo>
                  <a:cubicBezTo>
                    <a:pt x="8" y="4"/>
                    <a:pt x="9" y="5"/>
                    <a:pt x="10" y="5"/>
                  </a:cubicBezTo>
                  <a:lnTo>
                    <a:pt x="10" y="5"/>
                  </a:lnTo>
                  <a:cubicBezTo>
                    <a:pt x="8" y="4"/>
                    <a:pt x="6" y="3"/>
                    <a:pt x="4" y="2"/>
                  </a:cubicBezTo>
                  <a:close/>
                  <a:moveTo>
                    <a:pt x="10" y="5"/>
                  </a:moveTo>
                  <a:lnTo>
                    <a:pt x="10" y="5"/>
                  </a:lnTo>
                  <a:cubicBezTo>
                    <a:pt x="14" y="7"/>
                    <a:pt x="19" y="9"/>
                    <a:pt x="24" y="11"/>
                  </a:cubicBezTo>
                  <a:cubicBezTo>
                    <a:pt x="18" y="8"/>
                    <a:pt x="15" y="7"/>
                    <a:pt x="10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41" name="Google Shape;7140;p43">
              <a:extLst>
                <a:ext uri="{FF2B5EF4-FFF2-40B4-BE49-F238E27FC236}">
                  <a16:creationId xmlns:a16="http://schemas.microsoft.com/office/drawing/2014/main" id="{DC2C2941-A56E-4FB5-8050-7AAC1730B6FA}"/>
                </a:ext>
              </a:extLst>
            </p:cNvPr>
            <p:cNvSpPr/>
            <p:nvPr/>
          </p:nvSpPr>
          <p:spPr>
            <a:xfrm>
              <a:off x="798452" y="2147659"/>
              <a:ext cx="142" cy="81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0" y="1"/>
                  </a:moveTo>
                  <a:cubicBezTo>
                    <a:pt x="2" y="1"/>
                    <a:pt x="3" y="1"/>
                    <a:pt x="4" y="2"/>
                  </a:cubicBezTo>
                  <a:lnTo>
                    <a:pt x="4" y="2"/>
                  </a:lnTo>
                  <a:lnTo>
                    <a:pt x="4" y="1"/>
                  </a:lnTo>
                  <a:close/>
                  <a:moveTo>
                    <a:pt x="4" y="2"/>
                  </a:moveTo>
                  <a:lnTo>
                    <a:pt x="4" y="4"/>
                  </a:lnTo>
                  <a:lnTo>
                    <a:pt x="7" y="4"/>
                  </a:lnTo>
                  <a:cubicBezTo>
                    <a:pt x="5" y="4"/>
                    <a:pt x="4" y="3"/>
                    <a:pt x="4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42" name="Google Shape;7141;p43">
              <a:extLst>
                <a:ext uri="{FF2B5EF4-FFF2-40B4-BE49-F238E27FC236}">
                  <a16:creationId xmlns:a16="http://schemas.microsoft.com/office/drawing/2014/main" id="{D38D8843-235A-4399-A3CB-CAD262303AA1}"/>
                </a:ext>
              </a:extLst>
            </p:cNvPr>
            <p:cNvSpPr/>
            <p:nvPr/>
          </p:nvSpPr>
          <p:spPr>
            <a:xfrm>
              <a:off x="798452" y="2147659"/>
              <a:ext cx="142" cy="81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4" y="4"/>
                  </a:moveTo>
                  <a:lnTo>
                    <a:pt x="7" y="4"/>
                  </a:lnTo>
                  <a:lnTo>
                    <a:pt x="7" y="4"/>
                  </a:lnTo>
                  <a:lnTo>
                    <a:pt x="4" y="4"/>
                  </a:lnTo>
                  <a:close/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close/>
                  <a:moveTo>
                    <a:pt x="0" y="1"/>
                  </a:moveTo>
                  <a:lnTo>
                    <a:pt x="4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43" name="Google Shape;7142;p43">
              <a:extLst>
                <a:ext uri="{FF2B5EF4-FFF2-40B4-BE49-F238E27FC236}">
                  <a16:creationId xmlns:a16="http://schemas.microsoft.com/office/drawing/2014/main" id="{EC3EE00B-1B00-4C68-BB70-F966762353CE}"/>
                </a:ext>
              </a:extLst>
            </p:cNvPr>
            <p:cNvSpPr/>
            <p:nvPr/>
          </p:nvSpPr>
          <p:spPr>
            <a:xfrm>
              <a:off x="781907" y="2157087"/>
              <a:ext cx="162" cy="689"/>
            </a:xfrm>
            <a:custGeom>
              <a:avLst/>
              <a:gdLst/>
              <a:ahLst/>
              <a:cxnLst/>
              <a:rect l="l" t="t" r="r" b="b"/>
              <a:pathLst>
                <a:path w="8" h="34" extrusionOk="0">
                  <a:moveTo>
                    <a:pt x="7" y="0"/>
                  </a:moveTo>
                  <a:cubicBezTo>
                    <a:pt x="7" y="13"/>
                    <a:pt x="4" y="24"/>
                    <a:pt x="1" y="34"/>
                  </a:cubicBezTo>
                  <a:lnTo>
                    <a:pt x="1" y="34"/>
                  </a:lnTo>
                  <a:cubicBezTo>
                    <a:pt x="4" y="24"/>
                    <a:pt x="7" y="13"/>
                    <a:pt x="7" y="3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44" name="Google Shape;7143;p43">
              <a:extLst>
                <a:ext uri="{FF2B5EF4-FFF2-40B4-BE49-F238E27FC236}">
                  <a16:creationId xmlns:a16="http://schemas.microsoft.com/office/drawing/2014/main" id="{A080F7D7-C248-4163-BD14-C6FC705AADC8}"/>
                </a:ext>
              </a:extLst>
            </p:cNvPr>
            <p:cNvSpPr/>
            <p:nvPr/>
          </p:nvSpPr>
          <p:spPr>
            <a:xfrm>
              <a:off x="778177" y="2159296"/>
              <a:ext cx="629" cy="284"/>
            </a:xfrm>
            <a:custGeom>
              <a:avLst/>
              <a:gdLst/>
              <a:ahLst/>
              <a:cxnLst/>
              <a:rect l="l" t="t" r="r" b="b"/>
              <a:pathLst>
                <a:path w="31" h="14" extrusionOk="0">
                  <a:moveTo>
                    <a:pt x="0" y="0"/>
                  </a:moveTo>
                  <a:lnTo>
                    <a:pt x="4" y="3"/>
                  </a:lnTo>
                  <a:lnTo>
                    <a:pt x="6" y="3"/>
                  </a:lnTo>
                  <a:cubicBezTo>
                    <a:pt x="4" y="2"/>
                    <a:pt x="2" y="1"/>
                    <a:pt x="0" y="0"/>
                  </a:cubicBezTo>
                  <a:close/>
                  <a:moveTo>
                    <a:pt x="6" y="3"/>
                  </a:moveTo>
                  <a:cubicBezTo>
                    <a:pt x="6" y="4"/>
                    <a:pt x="7" y="4"/>
                    <a:pt x="8" y="5"/>
                  </a:cubicBezTo>
                  <a:lnTo>
                    <a:pt x="8" y="5"/>
                  </a:lnTo>
                  <a:lnTo>
                    <a:pt x="7" y="3"/>
                  </a:lnTo>
                  <a:close/>
                  <a:moveTo>
                    <a:pt x="8" y="5"/>
                  </a:moveTo>
                  <a:lnTo>
                    <a:pt x="10" y="7"/>
                  </a:lnTo>
                  <a:cubicBezTo>
                    <a:pt x="14" y="9"/>
                    <a:pt x="18" y="10"/>
                    <a:pt x="22" y="11"/>
                  </a:cubicBezTo>
                  <a:lnTo>
                    <a:pt x="22" y="11"/>
                  </a:lnTo>
                  <a:cubicBezTo>
                    <a:pt x="18" y="9"/>
                    <a:pt x="13" y="7"/>
                    <a:pt x="8" y="5"/>
                  </a:cubicBezTo>
                  <a:close/>
                  <a:moveTo>
                    <a:pt x="22" y="11"/>
                  </a:moveTo>
                  <a:cubicBezTo>
                    <a:pt x="25" y="12"/>
                    <a:pt x="28" y="13"/>
                    <a:pt x="31" y="14"/>
                  </a:cubicBezTo>
                  <a:cubicBezTo>
                    <a:pt x="28" y="13"/>
                    <a:pt x="25" y="12"/>
                    <a:pt x="2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45" name="Google Shape;7144;p43">
              <a:extLst>
                <a:ext uri="{FF2B5EF4-FFF2-40B4-BE49-F238E27FC236}">
                  <a16:creationId xmlns:a16="http://schemas.microsoft.com/office/drawing/2014/main" id="{0E6B4990-26B4-4BBF-9295-82F12880B400}"/>
                </a:ext>
              </a:extLst>
            </p:cNvPr>
            <p:cNvSpPr/>
            <p:nvPr/>
          </p:nvSpPr>
          <p:spPr>
            <a:xfrm>
              <a:off x="1623624" y="1866505"/>
              <a:ext cx="42091" cy="89068"/>
            </a:xfrm>
            <a:custGeom>
              <a:avLst/>
              <a:gdLst/>
              <a:ahLst/>
              <a:cxnLst/>
              <a:rect l="l" t="t" r="r" b="b"/>
              <a:pathLst>
                <a:path w="2076" h="4393" extrusionOk="0">
                  <a:moveTo>
                    <a:pt x="1922" y="1"/>
                  </a:moveTo>
                  <a:lnTo>
                    <a:pt x="1" y="1110"/>
                  </a:lnTo>
                  <a:lnTo>
                    <a:pt x="1" y="2222"/>
                  </a:lnTo>
                  <a:lnTo>
                    <a:pt x="827" y="3652"/>
                  </a:lnTo>
                  <a:cubicBezTo>
                    <a:pt x="840" y="3676"/>
                    <a:pt x="861" y="3693"/>
                    <a:pt x="885" y="3704"/>
                  </a:cubicBezTo>
                  <a:lnTo>
                    <a:pt x="881" y="3704"/>
                  </a:lnTo>
                  <a:lnTo>
                    <a:pt x="2076" y="4393"/>
                  </a:lnTo>
                  <a:lnTo>
                    <a:pt x="1294" y="2926"/>
                  </a:lnTo>
                  <a:lnTo>
                    <a:pt x="1922" y="1110"/>
                  </a:lnTo>
                  <a:lnTo>
                    <a:pt x="1922" y="1"/>
                  </a:ln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46" name="Google Shape;7145;p43">
              <a:extLst>
                <a:ext uri="{FF2B5EF4-FFF2-40B4-BE49-F238E27FC236}">
                  <a16:creationId xmlns:a16="http://schemas.microsoft.com/office/drawing/2014/main" id="{5E92D641-5FF9-431F-B1F6-EF13DE3B27F4}"/>
                </a:ext>
              </a:extLst>
            </p:cNvPr>
            <p:cNvSpPr/>
            <p:nvPr/>
          </p:nvSpPr>
          <p:spPr>
            <a:xfrm>
              <a:off x="1635890" y="1925668"/>
              <a:ext cx="29622" cy="29784"/>
            </a:xfrm>
            <a:custGeom>
              <a:avLst/>
              <a:gdLst/>
              <a:ahLst/>
              <a:cxnLst/>
              <a:rect l="l" t="t" r="r" b="b"/>
              <a:pathLst>
                <a:path w="1461" h="1469" extrusionOk="0">
                  <a:moveTo>
                    <a:pt x="604" y="0"/>
                  </a:moveTo>
                  <a:lnTo>
                    <a:pt x="0" y="349"/>
                  </a:lnTo>
                  <a:lnTo>
                    <a:pt x="222" y="734"/>
                  </a:lnTo>
                  <a:cubicBezTo>
                    <a:pt x="235" y="758"/>
                    <a:pt x="256" y="775"/>
                    <a:pt x="280" y="786"/>
                  </a:cubicBezTo>
                  <a:lnTo>
                    <a:pt x="276" y="786"/>
                  </a:lnTo>
                  <a:lnTo>
                    <a:pt x="1461" y="1468"/>
                  </a:lnTo>
                  <a:cubicBezTo>
                    <a:pt x="1447" y="1459"/>
                    <a:pt x="1437" y="1448"/>
                    <a:pt x="1426" y="1431"/>
                  </a:cubicBezTo>
                  <a:lnTo>
                    <a:pt x="6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47" name="Google Shape;7146;p43">
              <a:extLst>
                <a:ext uri="{FF2B5EF4-FFF2-40B4-BE49-F238E27FC236}">
                  <a16:creationId xmlns:a16="http://schemas.microsoft.com/office/drawing/2014/main" id="{4F0552BA-68E3-4E14-9CC4-868A29D8A108}"/>
                </a:ext>
              </a:extLst>
            </p:cNvPr>
            <p:cNvSpPr/>
            <p:nvPr/>
          </p:nvSpPr>
          <p:spPr>
            <a:xfrm>
              <a:off x="1556595" y="1659092"/>
              <a:ext cx="202203" cy="296846"/>
            </a:xfrm>
            <a:custGeom>
              <a:avLst/>
              <a:gdLst/>
              <a:ahLst/>
              <a:cxnLst/>
              <a:rect l="l" t="t" r="r" b="b"/>
              <a:pathLst>
                <a:path w="9973" h="14641" extrusionOk="0">
                  <a:moveTo>
                    <a:pt x="8350" y="0"/>
                  </a:moveTo>
                  <a:cubicBezTo>
                    <a:pt x="8141" y="0"/>
                    <a:pt x="7933" y="46"/>
                    <a:pt x="7774" y="138"/>
                  </a:cubicBezTo>
                  <a:lnTo>
                    <a:pt x="577" y="4302"/>
                  </a:lnTo>
                  <a:cubicBezTo>
                    <a:pt x="259" y="4486"/>
                    <a:pt x="0" y="4934"/>
                    <a:pt x="0" y="5299"/>
                  </a:cubicBezTo>
                  <a:lnTo>
                    <a:pt x="0" y="13217"/>
                  </a:lnTo>
                  <a:cubicBezTo>
                    <a:pt x="0" y="13586"/>
                    <a:pt x="259" y="14033"/>
                    <a:pt x="577" y="14217"/>
                  </a:cubicBezTo>
                  <a:lnTo>
                    <a:pt x="1048" y="14487"/>
                  </a:lnTo>
                  <a:cubicBezTo>
                    <a:pt x="1206" y="14579"/>
                    <a:pt x="1414" y="14625"/>
                    <a:pt x="1622" y="14625"/>
                  </a:cubicBezTo>
                  <a:cubicBezTo>
                    <a:pt x="1831" y="14625"/>
                    <a:pt x="2039" y="14579"/>
                    <a:pt x="2198" y="14487"/>
                  </a:cubicBezTo>
                  <a:lnTo>
                    <a:pt x="4515" y="13148"/>
                  </a:lnTo>
                  <a:lnTo>
                    <a:pt x="5337" y="14579"/>
                  </a:lnTo>
                  <a:cubicBezTo>
                    <a:pt x="5362" y="14621"/>
                    <a:pt x="5404" y="14641"/>
                    <a:pt x="5444" y="14641"/>
                  </a:cubicBezTo>
                  <a:cubicBezTo>
                    <a:pt x="5493" y="14641"/>
                    <a:pt x="5542" y="14612"/>
                    <a:pt x="5563" y="14558"/>
                  </a:cubicBezTo>
                  <a:lnTo>
                    <a:pt x="6433" y="12043"/>
                  </a:lnTo>
                  <a:lnTo>
                    <a:pt x="9395" y="10327"/>
                  </a:lnTo>
                  <a:cubicBezTo>
                    <a:pt x="9713" y="10142"/>
                    <a:pt x="9973" y="9695"/>
                    <a:pt x="9973" y="9326"/>
                  </a:cubicBezTo>
                  <a:lnTo>
                    <a:pt x="9973" y="1408"/>
                  </a:lnTo>
                  <a:cubicBezTo>
                    <a:pt x="9973" y="1039"/>
                    <a:pt x="9713" y="592"/>
                    <a:pt x="9395" y="408"/>
                  </a:cubicBezTo>
                  <a:lnTo>
                    <a:pt x="8928" y="138"/>
                  </a:lnTo>
                  <a:cubicBezTo>
                    <a:pt x="8768" y="46"/>
                    <a:pt x="8559" y="0"/>
                    <a:pt x="8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48" name="Google Shape;7147;p43">
              <a:extLst>
                <a:ext uri="{FF2B5EF4-FFF2-40B4-BE49-F238E27FC236}">
                  <a16:creationId xmlns:a16="http://schemas.microsoft.com/office/drawing/2014/main" id="{D073277D-3538-45BA-B785-4DA9167DE5DC}"/>
                </a:ext>
              </a:extLst>
            </p:cNvPr>
            <p:cNvSpPr/>
            <p:nvPr/>
          </p:nvSpPr>
          <p:spPr>
            <a:xfrm>
              <a:off x="1559697" y="1937995"/>
              <a:ext cx="8597" cy="9367"/>
            </a:xfrm>
            <a:custGeom>
              <a:avLst/>
              <a:gdLst/>
              <a:ahLst/>
              <a:cxnLst/>
              <a:rect l="l" t="t" r="r" b="b"/>
              <a:pathLst>
                <a:path w="424" h="462" extrusionOk="0">
                  <a:moveTo>
                    <a:pt x="0" y="0"/>
                  </a:moveTo>
                  <a:cubicBezTo>
                    <a:pt x="103" y="191"/>
                    <a:pt x="257" y="362"/>
                    <a:pt x="424" y="461"/>
                  </a:cubicBezTo>
                  <a:cubicBezTo>
                    <a:pt x="257" y="362"/>
                    <a:pt x="103" y="191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49" name="Google Shape;7148;p43">
              <a:extLst>
                <a:ext uri="{FF2B5EF4-FFF2-40B4-BE49-F238E27FC236}">
                  <a16:creationId xmlns:a16="http://schemas.microsoft.com/office/drawing/2014/main" id="{C1A1BFDE-8D15-47B3-A9AA-C2C953152889}"/>
                </a:ext>
              </a:extLst>
            </p:cNvPr>
            <p:cNvSpPr/>
            <p:nvPr/>
          </p:nvSpPr>
          <p:spPr>
            <a:xfrm>
              <a:off x="1556595" y="1755033"/>
              <a:ext cx="42618" cy="200540"/>
            </a:xfrm>
            <a:custGeom>
              <a:avLst/>
              <a:gdLst/>
              <a:ahLst/>
              <a:cxnLst/>
              <a:rect l="l" t="t" r="r" b="b"/>
              <a:pathLst>
                <a:path w="2102" h="9891" extrusionOk="0">
                  <a:moveTo>
                    <a:pt x="170" y="0"/>
                  </a:moveTo>
                  <a:cubicBezTo>
                    <a:pt x="65" y="181"/>
                    <a:pt x="0" y="383"/>
                    <a:pt x="0" y="567"/>
                  </a:cubicBezTo>
                  <a:lnTo>
                    <a:pt x="0" y="8485"/>
                  </a:lnTo>
                  <a:cubicBezTo>
                    <a:pt x="0" y="8659"/>
                    <a:pt x="57" y="8851"/>
                    <a:pt x="153" y="9024"/>
                  </a:cubicBezTo>
                  <a:cubicBezTo>
                    <a:pt x="256" y="9215"/>
                    <a:pt x="410" y="9386"/>
                    <a:pt x="577" y="9485"/>
                  </a:cubicBezTo>
                  <a:lnTo>
                    <a:pt x="1048" y="9755"/>
                  </a:lnTo>
                  <a:cubicBezTo>
                    <a:pt x="1204" y="9847"/>
                    <a:pt x="1413" y="9891"/>
                    <a:pt x="1618" y="9891"/>
                  </a:cubicBezTo>
                  <a:cubicBezTo>
                    <a:pt x="1788" y="9891"/>
                    <a:pt x="1959" y="9864"/>
                    <a:pt x="2102" y="9802"/>
                  </a:cubicBezTo>
                  <a:lnTo>
                    <a:pt x="2102" y="9802"/>
                  </a:lnTo>
                  <a:cubicBezTo>
                    <a:pt x="2044" y="9823"/>
                    <a:pt x="1990" y="9834"/>
                    <a:pt x="1941" y="9834"/>
                  </a:cubicBezTo>
                  <a:cubicBezTo>
                    <a:pt x="1754" y="9834"/>
                    <a:pt x="1624" y="9683"/>
                    <a:pt x="1624" y="9424"/>
                  </a:cubicBezTo>
                  <a:lnTo>
                    <a:pt x="1624" y="1506"/>
                  </a:lnTo>
                  <a:cubicBezTo>
                    <a:pt x="1624" y="1321"/>
                    <a:pt x="1686" y="1117"/>
                    <a:pt x="1791" y="935"/>
                  </a:cubicBezTo>
                  <a:lnTo>
                    <a:pt x="832" y="383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50" name="Google Shape;7149;p43">
              <a:extLst>
                <a:ext uri="{FF2B5EF4-FFF2-40B4-BE49-F238E27FC236}">
                  <a16:creationId xmlns:a16="http://schemas.microsoft.com/office/drawing/2014/main" id="{CE71D0C7-B302-497E-9A6E-AEA8AC2EB1CE}"/>
                </a:ext>
              </a:extLst>
            </p:cNvPr>
            <p:cNvSpPr/>
            <p:nvPr/>
          </p:nvSpPr>
          <p:spPr>
            <a:xfrm>
              <a:off x="1560041" y="1659112"/>
              <a:ext cx="198350" cy="114898"/>
            </a:xfrm>
            <a:custGeom>
              <a:avLst/>
              <a:gdLst/>
              <a:ahLst/>
              <a:cxnLst/>
              <a:rect l="l" t="t" r="r" b="b"/>
              <a:pathLst>
                <a:path w="9783" h="5667" extrusionOk="0">
                  <a:moveTo>
                    <a:pt x="8181" y="1"/>
                  </a:moveTo>
                  <a:cubicBezTo>
                    <a:pt x="7993" y="1"/>
                    <a:pt x="7809" y="38"/>
                    <a:pt x="7656" y="110"/>
                  </a:cubicBezTo>
                  <a:cubicBezTo>
                    <a:pt x="7639" y="117"/>
                    <a:pt x="7622" y="128"/>
                    <a:pt x="7604" y="137"/>
                  </a:cubicBezTo>
                  <a:lnTo>
                    <a:pt x="6076" y="1021"/>
                  </a:lnTo>
                  <a:lnTo>
                    <a:pt x="407" y="4301"/>
                  </a:lnTo>
                  <a:cubicBezTo>
                    <a:pt x="249" y="4394"/>
                    <a:pt x="106" y="4551"/>
                    <a:pt x="0" y="4731"/>
                  </a:cubicBezTo>
                  <a:lnTo>
                    <a:pt x="662" y="5114"/>
                  </a:lnTo>
                  <a:lnTo>
                    <a:pt x="1621" y="5666"/>
                  </a:lnTo>
                  <a:cubicBezTo>
                    <a:pt x="1724" y="5485"/>
                    <a:pt x="1870" y="5329"/>
                    <a:pt x="2028" y="5236"/>
                  </a:cubicBezTo>
                  <a:lnTo>
                    <a:pt x="9225" y="1073"/>
                  </a:lnTo>
                  <a:cubicBezTo>
                    <a:pt x="9321" y="1021"/>
                    <a:pt x="9406" y="994"/>
                    <a:pt x="9485" y="994"/>
                  </a:cubicBezTo>
                  <a:cubicBezTo>
                    <a:pt x="9628" y="994"/>
                    <a:pt x="9741" y="1083"/>
                    <a:pt x="9782" y="1243"/>
                  </a:cubicBezTo>
                  <a:cubicBezTo>
                    <a:pt x="9758" y="1100"/>
                    <a:pt x="9700" y="950"/>
                    <a:pt x="9622" y="816"/>
                  </a:cubicBezTo>
                  <a:cubicBezTo>
                    <a:pt x="9540" y="684"/>
                    <a:pt x="9437" y="564"/>
                    <a:pt x="9324" y="476"/>
                  </a:cubicBezTo>
                  <a:cubicBezTo>
                    <a:pt x="9294" y="451"/>
                    <a:pt x="9260" y="427"/>
                    <a:pt x="9225" y="410"/>
                  </a:cubicBezTo>
                  <a:lnTo>
                    <a:pt x="8758" y="137"/>
                  </a:lnTo>
                  <a:cubicBezTo>
                    <a:pt x="8598" y="46"/>
                    <a:pt x="8390" y="1"/>
                    <a:pt x="8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51" name="Google Shape;7150;p43">
              <a:extLst>
                <a:ext uri="{FF2B5EF4-FFF2-40B4-BE49-F238E27FC236}">
                  <a16:creationId xmlns:a16="http://schemas.microsoft.com/office/drawing/2014/main" id="{CF445CC9-3AAF-4641-95FE-13B348247236}"/>
                </a:ext>
              </a:extLst>
            </p:cNvPr>
            <p:cNvSpPr/>
            <p:nvPr/>
          </p:nvSpPr>
          <p:spPr>
            <a:xfrm>
              <a:off x="1560041" y="1755033"/>
              <a:ext cx="13442" cy="7765"/>
            </a:xfrm>
            <a:custGeom>
              <a:avLst/>
              <a:gdLst/>
              <a:ahLst/>
              <a:cxnLst/>
              <a:rect l="l" t="t" r="r" b="b"/>
              <a:pathLst>
                <a:path w="663" h="383" extrusionOk="0">
                  <a:moveTo>
                    <a:pt x="0" y="0"/>
                  </a:moveTo>
                  <a:lnTo>
                    <a:pt x="0" y="0"/>
                  </a:lnTo>
                  <a:lnTo>
                    <a:pt x="662" y="383"/>
                  </a:lnTo>
                  <a:close/>
                </a:path>
              </a:pathLst>
            </a:custGeom>
            <a:solidFill>
              <a:srgbClr val="63C9B8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52" name="Google Shape;7151;p43">
              <a:extLst>
                <a:ext uri="{FF2B5EF4-FFF2-40B4-BE49-F238E27FC236}">
                  <a16:creationId xmlns:a16="http://schemas.microsoft.com/office/drawing/2014/main" id="{FB756A67-38AC-47DF-9027-357B279D92E5}"/>
                </a:ext>
              </a:extLst>
            </p:cNvPr>
            <p:cNvSpPr/>
            <p:nvPr/>
          </p:nvSpPr>
          <p:spPr>
            <a:xfrm>
              <a:off x="1601686" y="1753756"/>
              <a:ext cx="89088" cy="118122"/>
            </a:xfrm>
            <a:custGeom>
              <a:avLst/>
              <a:gdLst/>
              <a:ahLst/>
              <a:cxnLst/>
              <a:rect l="l" t="t" r="r" b="b"/>
              <a:pathLst>
                <a:path w="4394" h="5826" extrusionOk="0">
                  <a:moveTo>
                    <a:pt x="2618" y="1663"/>
                  </a:moveTo>
                  <a:cubicBezTo>
                    <a:pt x="2631" y="1663"/>
                    <a:pt x="2644" y="1664"/>
                    <a:pt x="2656" y="1664"/>
                  </a:cubicBezTo>
                  <a:lnTo>
                    <a:pt x="2677" y="1664"/>
                  </a:lnTo>
                  <a:cubicBezTo>
                    <a:pt x="2683" y="1664"/>
                    <a:pt x="2691" y="1664"/>
                    <a:pt x="2697" y="1668"/>
                  </a:cubicBezTo>
                  <a:lnTo>
                    <a:pt x="2715" y="1668"/>
                  </a:lnTo>
                  <a:cubicBezTo>
                    <a:pt x="2878" y="1691"/>
                    <a:pt x="3014" y="1791"/>
                    <a:pt x="3093" y="1968"/>
                  </a:cubicBezTo>
                  <a:cubicBezTo>
                    <a:pt x="3298" y="2422"/>
                    <a:pt x="3063" y="3210"/>
                    <a:pt x="2571" y="3733"/>
                  </a:cubicBezTo>
                  <a:cubicBezTo>
                    <a:pt x="2363" y="3951"/>
                    <a:pt x="2141" y="4087"/>
                    <a:pt x="1943" y="4138"/>
                  </a:cubicBezTo>
                  <a:cubicBezTo>
                    <a:pt x="1933" y="4142"/>
                    <a:pt x="1926" y="4146"/>
                    <a:pt x="1916" y="4146"/>
                  </a:cubicBezTo>
                  <a:cubicBezTo>
                    <a:pt x="1909" y="4149"/>
                    <a:pt x="1902" y="4149"/>
                    <a:pt x="1895" y="4152"/>
                  </a:cubicBezTo>
                  <a:cubicBezTo>
                    <a:pt x="1881" y="4152"/>
                    <a:pt x="1868" y="4155"/>
                    <a:pt x="1854" y="4159"/>
                  </a:cubicBezTo>
                  <a:cubicBezTo>
                    <a:pt x="1837" y="4159"/>
                    <a:pt x="1820" y="4163"/>
                    <a:pt x="1803" y="4163"/>
                  </a:cubicBezTo>
                  <a:lnTo>
                    <a:pt x="1759" y="4163"/>
                  </a:lnTo>
                  <a:cubicBezTo>
                    <a:pt x="1560" y="4163"/>
                    <a:pt x="1397" y="4060"/>
                    <a:pt x="1305" y="3859"/>
                  </a:cubicBezTo>
                  <a:cubicBezTo>
                    <a:pt x="1270" y="3783"/>
                    <a:pt x="1247" y="3698"/>
                    <a:pt x="1237" y="3606"/>
                  </a:cubicBezTo>
                  <a:cubicBezTo>
                    <a:pt x="1233" y="3558"/>
                    <a:pt x="1229" y="3514"/>
                    <a:pt x="1229" y="3466"/>
                  </a:cubicBezTo>
                  <a:cubicBezTo>
                    <a:pt x="1233" y="3026"/>
                    <a:pt x="1458" y="2487"/>
                    <a:pt x="1827" y="2094"/>
                  </a:cubicBezTo>
                  <a:cubicBezTo>
                    <a:pt x="1946" y="1968"/>
                    <a:pt x="2072" y="1869"/>
                    <a:pt x="2192" y="1797"/>
                  </a:cubicBezTo>
                  <a:cubicBezTo>
                    <a:pt x="2233" y="1773"/>
                    <a:pt x="2274" y="1753"/>
                    <a:pt x="2315" y="1736"/>
                  </a:cubicBezTo>
                  <a:cubicBezTo>
                    <a:pt x="2420" y="1687"/>
                    <a:pt x="2523" y="1663"/>
                    <a:pt x="2618" y="1663"/>
                  </a:cubicBezTo>
                  <a:close/>
                  <a:moveTo>
                    <a:pt x="3311" y="0"/>
                  </a:moveTo>
                  <a:cubicBezTo>
                    <a:pt x="3307" y="0"/>
                    <a:pt x="3302" y="1"/>
                    <a:pt x="3298" y="2"/>
                  </a:cubicBezTo>
                  <a:lnTo>
                    <a:pt x="2817" y="50"/>
                  </a:lnTo>
                  <a:cubicBezTo>
                    <a:pt x="2773" y="53"/>
                    <a:pt x="2724" y="88"/>
                    <a:pt x="2711" y="121"/>
                  </a:cubicBezTo>
                  <a:lnTo>
                    <a:pt x="2448" y="825"/>
                  </a:lnTo>
                  <a:cubicBezTo>
                    <a:pt x="2434" y="858"/>
                    <a:pt x="2387" y="903"/>
                    <a:pt x="2343" y="927"/>
                  </a:cubicBezTo>
                  <a:cubicBezTo>
                    <a:pt x="2244" y="971"/>
                    <a:pt x="2144" y="1030"/>
                    <a:pt x="2045" y="1098"/>
                  </a:cubicBezTo>
                  <a:cubicBezTo>
                    <a:pt x="2024" y="1112"/>
                    <a:pt x="2001" y="1120"/>
                    <a:pt x="1981" y="1120"/>
                  </a:cubicBezTo>
                  <a:cubicBezTo>
                    <a:pt x="1964" y="1120"/>
                    <a:pt x="1949" y="1114"/>
                    <a:pt x="1940" y="1101"/>
                  </a:cubicBezTo>
                  <a:lnTo>
                    <a:pt x="1694" y="726"/>
                  </a:lnTo>
                  <a:cubicBezTo>
                    <a:pt x="1686" y="713"/>
                    <a:pt x="1674" y="707"/>
                    <a:pt x="1660" y="707"/>
                  </a:cubicBezTo>
                  <a:cubicBezTo>
                    <a:pt x="1642" y="707"/>
                    <a:pt x="1622" y="717"/>
                    <a:pt x="1605" y="736"/>
                  </a:cubicBezTo>
                  <a:lnTo>
                    <a:pt x="1076" y="1296"/>
                  </a:lnTo>
                  <a:cubicBezTo>
                    <a:pt x="1045" y="1329"/>
                    <a:pt x="1025" y="1381"/>
                    <a:pt x="1035" y="1411"/>
                  </a:cubicBezTo>
                  <a:lnTo>
                    <a:pt x="1182" y="1910"/>
                  </a:lnTo>
                  <a:cubicBezTo>
                    <a:pt x="1192" y="1940"/>
                    <a:pt x="1179" y="1995"/>
                    <a:pt x="1155" y="2033"/>
                  </a:cubicBezTo>
                  <a:cubicBezTo>
                    <a:pt x="1066" y="2169"/>
                    <a:pt x="984" y="2309"/>
                    <a:pt x="912" y="2456"/>
                  </a:cubicBezTo>
                  <a:cubicBezTo>
                    <a:pt x="892" y="2490"/>
                    <a:pt x="844" y="2528"/>
                    <a:pt x="796" y="2541"/>
                  </a:cubicBezTo>
                  <a:lnTo>
                    <a:pt x="342" y="2651"/>
                  </a:lnTo>
                  <a:cubicBezTo>
                    <a:pt x="298" y="2660"/>
                    <a:pt x="250" y="2698"/>
                    <a:pt x="240" y="2736"/>
                  </a:cubicBezTo>
                  <a:lnTo>
                    <a:pt x="11" y="3503"/>
                  </a:lnTo>
                  <a:cubicBezTo>
                    <a:pt x="1" y="3538"/>
                    <a:pt x="29" y="3569"/>
                    <a:pt x="70" y="3572"/>
                  </a:cubicBezTo>
                  <a:lnTo>
                    <a:pt x="482" y="3596"/>
                  </a:lnTo>
                  <a:cubicBezTo>
                    <a:pt x="527" y="3599"/>
                    <a:pt x="557" y="3626"/>
                    <a:pt x="554" y="3664"/>
                  </a:cubicBezTo>
                  <a:cubicBezTo>
                    <a:pt x="541" y="3801"/>
                    <a:pt x="541" y="3933"/>
                    <a:pt x="550" y="4060"/>
                  </a:cubicBezTo>
                  <a:cubicBezTo>
                    <a:pt x="554" y="4094"/>
                    <a:pt x="536" y="4149"/>
                    <a:pt x="506" y="4183"/>
                  </a:cubicBezTo>
                  <a:lnTo>
                    <a:pt x="45" y="4743"/>
                  </a:lnTo>
                  <a:cubicBezTo>
                    <a:pt x="18" y="4777"/>
                    <a:pt x="4" y="4828"/>
                    <a:pt x="18" y="4859"/>
                  </a:cubicBezTo>
                  <a:lnTo>
                    <a:pt x="237" y="5343"/>
                  </a:lnTo>
                  <a:cubicBezTo>
                    <a:pt x="240" y="5350"/>
                    <a:pt x="243" y="5354"/>
                    <a:pt x="250" y="5357"/>
                  </a:cubicBezTo>
                  <a:lnTo>
                    <a:pt x="250" y="5360"/>
                  </a:lnTo>
                  <a:cubicBezTo>
                    <a:pt x="257" y="5364"/>
                    <a:pt x="264" y="5364"/>
                    <a:pt x="267" y="5364"/>
                  </a:cubicBezTo>
                  <a:lnTo>
                    <a:pt x="270" y="5364"/>
                  </a:lnTo>
                  <a:cubicBezTo>
                    <a:pt x="284" y="5364"/>
                    <a:pt x="305" y="5354"/>
                    <a:pt x="322" y="5340"/>
                  </a:cubicBezTo>
                  <a:lnTo>
                    <a:pt x="817" y="4886"/>
                  </a:lnTo>
                  <a:cubicBezTo>
                    <a:pt x="838" y="4867"/>
                    <a:pt x="864" y="4857"/>
                    <a:pt x="886" y="4857"/>
                  </a:cubicBezTo>
                  <a:cubicBezTo>
                    <a:pt x="900" y="4857"/>
                    <a:pt x="913" y="4861"/>
                    <a:pt x="922" y="4869"/>
                  </a:cubicBezTo>
                  <a:cubicBezTo>
                    <a:pt x="987" y="4920"/>
                    <a:pt x="1059" y="4961"/>
                    <a:pt x="1134" y="4992"/>
                  </a:cubicBezTo>
                  <a:cubicBezTo>
                    <a:pt x="1168" y="5006"/>
                    <a:pt x="1192" y="5043"/>
                    <a:pt x="1185" y="5077"/>
                  </a:cubicBezTo>
                  <a:lnTo>
                    <a:pt x="1032" y="5770"/>
                  </a:lnTo>
                  <a:cubicBezTo>
                    <a:pt x="1028" y="5790"/>
                    <a:pt x="1035" y="5808"/>
                    <a:pt x="1053" y="5817"/>
                  </a:cubicBezTo>
                  <a:cubicBezTo>
                    <a:pt x="1062" y="5823"/>
                    <a:pt x="1072" y="5826"/>
                    <a:pt x="1085" y="5826"/>
                  </a:cubicBezTo>
                  <a:cubicBezTo>
                    <a:pt x="1090" y="5826"/>
                    <a:pt x="1095" y="5826"/>
                    <a:pt x="1100" y="5825"/>
                  </a:cubicBezTo>
                  <a:lnTo>
                    <a:pt x="1581" y="5776"/>
                  </a:lnTo>
                  <a:cubicBezTo>
                    <a:pt x="1626" y="5773"/>
                    <a:pt x="1673" y="5740"/>
                    <a:pt x="1687" y="5705"/>
                  </a:cubicBezTo>
                  <a:lnTo>
                    <a:pt x="1949" y="5002"/>
                  </a:lnTo>
                  <a:cubicBezTo>
                    <a:pt x="1963" y="4968"/>
                    <a:pt x="2011" y="4924"/>
                    <a:pt x="2056" y="4900"/>
                  </a:cubicBezTo>
                  <a:cubicBezTo>
                    <a:pt x="2103" y="4875"/>
                    <a:pt x="2158" y="4848"/>
                    <a:pt x="2209" y="4821"/>
                  </a:cubicBezTo>
                  <a:cubicBezTo>
                    <a:pt x="2257" y="4790"/>
                    <a:pt x="2305" y="4760"/>
                    <a:pt x="2352" y="4729"/>
                  </a:cubicBezTo>
                  <a:cubicBezTo>
                    <a:pt x="2374" y="4714"/>
                    <a:pt x="2397" y="4707"/>
                    <a:pt x="2416" y="4707"/>
                  </a:cubicBezTo>
                  <a:cubicBezTo>
                    <a:pt x="2433" y="4707"/>
                    <a:pt x="2447" y="4713"/>
                    <a:pt x="2455" y="4725"/>
                  </a:cubicBezTo>
                  <a:lnTo>
                    <a:pt x="2704" y="5101"/>
                  </a:lnTo>
                  <a:cubicBezTo>
                    <a:pt x="2707" y="5108"/>
                    <a:pt x="2711" y="5111"/>
                    <a:pt x="2715" y="5115"/>
                  </a:cubicBezTo>
                  <a:cubicBezTo>
                    <a:pt x="2720" y="5118"/>
                    <a:pt x="2727" y="5119"/>
                    <a:pt x="2735" y="5119"/>
                  </a:cubicBezTo>
                  <a:cubicBezTo>
                    <a:pt x="2752" y="5119"/>
                    <a:pt x="2773" y="5110"/>
                    <a:pt x="2793" y="5091"/>
                  </a:cubicBezTo>
                  <a:lnTo>
                    <a:pt x="3321" y="4531"/>
                  </a:lnTo>
                  <a:cubicBezTo>
                    <a:pt x="3353" y="4497"/>
                    <a:pt x="3373" y="4445"/>
                    <a:pt x="3362" y="4415"/>
                  </a:cubicBezTo>
                  <a:lnTo>
                    <a:pt x="3216" y="3917"/>
                  </a:lnTo>
                  <a:cubicBezTo>
                    <a:pt x="3206" y="3886"/>
                    <a:pt x="3219" y="3831"/>
                    <a:pt x="3244" y="3794"/>
                  </a:cubicBezTo>
                  <a:cubicBezTo>
                    <a:pt x="3332" y="3657"/>
                    <a:pt x="3414" y="3517"/>
                    <a:pt x="3485" y="3371"/>
                  </a:cubicBezTo>
                  <a:cubicBezTo>
                    <a:pt x="3503" y="3336"/>
                    <a:pt x="3554" y="3299"/>
                    <a:pt x="3602" y="3285"/>
                  </a:cubicBezTo>
                  <a:lnTo>
                    <a:pt x="4055" y="3176"/>
                  </a:lnTo>
                  <a:cubicBezTo>
                    <a:pt x="4100" y="3166"/>
                    <a:pt x="4148" y="3128"/>
                    <a:pt x="4158" y="3091"/>
                  </a:cubicBezTo>
                  <a:lnTo>
                    <a:pt x="4386" y="2323"/>
                  </a:lnTo>
                  <a:cubicBezTo>
                    <a:pt x="4394" y="2299"/>
                    <a:pt x="4383" y="2275"/>
                    <a:pt x="4359" y="2265"/>
                  </a:cubicBezTo>
                  <a:lnTo>
                    <a:pt x="4359" y="2262"/>
                  </a:lnTo>
                  <a:cubicBezTo>
                    <a:pt x="4349" y="2258"/>
                    <a:pt x="4339" y="2254"/>
                    <a:pt x="4329" y="2254"/>
                  </a:cubicBezTo>
                  <a:lnTo>
                    <a:pt x="3915" y="2230"/>
                  </a:lnTo>
                  <a:cubicBezTo>
                    <a:pt x="3871" y="2227"/>
                    <a:pt x="3841" y="2200"/>
                    <a:pt x="3844" y="2162"/>
                  </a:cubicBezTo>
                  <a:cubicBezTo>
                    <a:pt x="3851" y="2098"/>
                    <a:pt x="3854" y="2033"/>
                    <a:pt x="3854" y="1972"/>
                  </a:cubicBezTo>
                  <a:cubicBezTo>
                    <a:pt x="3854" y="1900"/>
                    <a:pt x="3851" y="1832"/>
                    <a:pt x="3844" y="1767"/>
                  </a:cubicBezTo>
                  <a:cubicBezTo>
                    <a:pt x="3844" y="1732"/>
                    <a:pt x="3861" y="1678"/>
                    <a:pt x="3892" y="1644"/>
                  </a:cubicBezTo>
                  <a:lnTo>
                    <a:pt x="4353" y="1084"/>
                  </a:lnTo>
                  <a:cubicBezTo>
                    <a:pt x="4380" y="1050"/>
                    <a:pt x="4394" y="998"/>
                    <a:pt x="4380" y="968"/>
                  </a:cubicBezTo>
                  <a:lnTo>
                    <a:pt x="4161" y="483"/>
                  </a:lnTo>
                  <a:cubicBezTo>
                    <a:pt x="4158" y="477"/>
                    <a:pt x="4155" y="473"/>
                    <a:pt x="4148" y="469"/>
                  </a:cubicBezTo>
                  <a:lnTo>
                    <a:pt x="4145" y="466"/>
                  </a:lnTo>
                  <a:cubicBezTo>
                    <a:pt x="4140" y="464"/>
                    <a:pt x="4135" y="462"/>
                    <a:pt x="4129" y="462"/>
                  </a:cubicBezTo>
                  <a:cubicBezTo>
                    <a:pt x="4113" y="462"/>
                    <a:pt x="4093" y="472"/>
                    <a:pt x="4076" y="490"/>
                  </a:cubicBezTo>
                  <a:lnTo>
                    <a:pt x="3581" y="940"/>
                  </a:lnTo>
                  <a:cubicBezTo>
                    <a:pt x="3560" y="959"/>
                    <a:pt x="3534" y="969"/>
                    <a:pt x="3511" y="969"/>
                  </a:cubicBezTo>
                  <a:cubicBezTo>
                    <a:pt x="3496" y="969"/>
                    <a:pt x="3483" y="965"/>
                    <a:pt x="3472" y="958"/>
                  </a:cubicBezTo>
                  <a:cubicBezTo>
                    <a:pt x="3411" y="903"/>
                    <a:pt x="3339" y="866"/>
                    <a:pt x="3264" y="835"/>
                  </a:cubicBezTo>
                  <a:cubicBezTo>
                    <a:pt x="3230" y="821"/>
                    <a:pt x="3206" y="784"/>
                    <a:pt x="3213" y="749"/>
                  </a:cubicBezTo>
                  <a:lnTo>
                    <a:pt x="3367" y="57"/>
                  </a:lnTo>
                  <a:cubicBezTo>
                    <a:pt x="3370" y="36"/>
                    <a:pt x="3362" y="19"/>
                    <a:pt x="3346" y="9"/>
                  </a:cubicBezTo>
                  <a:cubicBezTo>
                    <a:pt x="3336" y="4"/>
                    <a:pt x="3324" y="0"/>
                    <a:pt x="3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53" name="Google Shape;7152;p43">
              <a:extLst>
                <a:ext uri="{FF2B5EF4-FFF2-40B4-BE49-F238E27FC236}">
                  <a16:creationId xmlns:a16="http://schemas.microsoft.com/office/drawing/2014/main" id="{5307FD59-C4F9-42E8-B299-88CF3AD26A21}"/>
                </a:ext>
              </a:extLst>
            </p:cNvPr>
            <p:cNvSpPr/>
            <p:nvPr/>
          </p:nvSpPr>
          <p:spPr>
            <a:xfrm>
              <a:off x="1681833" y="1786804"/>
              <a:ext cx="67556" cy="89595"/>
            </a:xfrm>
            <a:custGeom>
              <a:avLst/>
              <a:gdLst/>
              <a:ahLst/>
              <a:cxnLst/>
              <a:rect l="l" t="t" r="r" b="b"/>
              <a:pathLst>
                <a:path w="3332" h="4419" extrusionOk="0">
                  <a:moveTo>
                    <a:pt x="1997" y="1259"/>
                  </a:moveTo>
                  <a:cubicBezTo>
                    <a:pt x="2003" y="1259"/>
                    <a:pt x="2009" y="1259"/>
                    <a:pt x="2014" y="1259"/>
                  </a:cubicBezTo>
                  <a:lnTo>
                    <a:pt x="2018" y="1259"/>
                  </a:lnTo>
                  <a:cubicBezTo>
                    <a:pt x="2021" y="1259"/>
                    <a:pt x="2024" y="1263"/>
                    <a:pt x="2027" y="1263"/>
                  </a:cubicBezTo>
                  <a:lnTo>
                    <a:pt x="2041" y="1263"/>
                  </a:lnTo>
                  <a:cubicBezTo>
                    <a:pt x="2048" y="1263"/>
                    <a:pt x="2051" y="1263"/>
                    <a:pt x="2055" y="1266"/>
                  </a:cubicBezTo>
                  <a:cubicBezTo>
                    <a:pt x="2181" y="1284"/>
                    <a:pt x="2284" y="1358"/>
                    <a:pt x="2345" y="1492"/>
                  </a:cubicBezTo>
                  <a:cubicBezTo>
                    <a:pt x="2498" y="1836"/>
                    <a:pt x="2321" y="2434"/>
                    <a:pt x="1945" y="2829"/>
                  </a:cubicBezTo>
                  <a:cubicBezTo>
                    <a:pt x="1789" y="2996"/>
                    <a:pt x="1621" y="3099"/>
                    <a:pt x="1471" y="3140"/>
                  </a:cubicBezTo>
                  <a:cubicBezTo>
                    <a:pt x="1465" y="3140"/>
                    <a:pt x="1457" y="3143"/>
                    <a:pt x="1451" y="3143"/>
                  </a:cubicBezTo>
                  <a:cubicBezTo>
                    <a:pt x="1444" y="3147"/>
                    <a:pt x="1441" y="3147"/>
                    <a:pt x="1437" y="3147"/>
                  </a:cubicBezTo>
                  <a:cubicBezTo>
                    <a:pt x="1424" y="3150"/>
                    <a:pt x="1413" y="3150"/>
                    <a:pt x="1403" y="3154"/>
                  </a:cubicBezTo>
                  <a:cubicBezTo>
                    <a:pt x="1389" y="3154"/>
                    <a:pt x="1379" y="3157"/>
                    <a:pt x="1365" y="3157"/>
                  </a:cubicBezTo>
                  <a:lnTo>
                    <a:pt x="1331" y="3157"/>
                  </a:lnTo>
                  <a:cubicBezTo>
                    <a:pt x="1181" y="3157"/>
                    <a:pt x="1055" y="3078"/>
                    <a:pt x="986" y="2925"/>
                  </a:cubicBezTo>
                  <a:cubicBezTo>
                    <a:pt x="959" y="2867"/>
                    <a:pt x="942" y="2802"/>
                    <a:pt x="935" y="2733"/>
                  </a:cubicBezTo>
                  <a:cubicBezTo>
                    <a:pt x="932" y="2700"/>
                    <a:pt x="929" y="2665"/>
                    <a:pt x="929" y="2628"/>
                  </a:cubicBezTo>
                  <a:cubicBezTo>
                    <a:pt x="932" y="2297"/>
                    <a:pt x="1103" y="1884"/>
                    <a:pt x="1383" y="1587"/>
                  </a:cubicBezTo>
                  <a:cubicBezTo>
                    <a:pt x="1474" y="1492"/>
                    <a:pt x="1570" y="1416"/>
                    <a:pt x="1662" y="1361"/>
                  </a:cubicBezTo>
                  <a:cubicBezTo>
                    <a:pt x="1693" y="1345"/>
                    <a:pt x="1723" y="1328"/>
                    <a:pt x="1755" y="1314"/>
                  </a:cubicBezTo>
                  <a:cubicBezTo>
                    <a:pt x="1837" y="1279"/>
                    <a:pt x="1920" y="1259"/>
                    <a:pt x="1997" y="1259"/>
                  </a:cubicBezTo>
                  <a:close/>
                  <a:moveTo>
                    <a:pt x="2498" y="0"/>
                  </a:moveTo>
                  <a:lnTo>
                    <a:pt x="2133" y="38"/>
                  </a:lnTo>
                  <a:cubicBezTo>
                    <a:pt x="2099" y="41"/>
                    <a:pt x="2062" y="65"/>
                    <a:pt x="2051" y="92"/>
                  </a:cubicBezTo>
                  <a:lnTo>
                    <a:pt x="1854" y="624"/>
                  </a:lnTo>
                  <a:cubicBezTo>
                    <a:pt x="1843" y="652"/>
                    <a:pt x="1809" y="686"/>
                    <a:pt x="1775" y="703"/>
                  </a:cubicBezTo>
                  <a:cubicBezTo>
                    <a:pt x="1700" y="737"/>
                    <a:pt x="1625" y="781"/>
                    <a:pt x="1550" y="833"/>
                  </a:cubicBezTo>
                  <a:cubicBezTo>
                    <a:pt x="1533" y="844"/>
                    <a:pt x="1515" y="850"/>
                    <a:pt x="1499" y="850"/>
                  </a:cubicBezTo>
                  <a:cubicBezTo>
                    <a:pt x="1487" y="850"/>
                    <a:pt x="1476" y="846"/>
                    <a:pt x="1471" y="836"/>
                  </a:cubicBezTo>
                  <a:lnTo>
                    <a:pt x="1284" y="550"/>
                  </a:lnTo>
                  <a:cubicBezTo>
                    <a:pt x="1277" y="541"/>
                    <a:pt x="1268" y="536"/>
                    <a:pt x="1257" y="536"/>
                  </a:cubicBezTo>
                  <a:cubicBezTo>
                    <a:pt x="1244" y="536"/>
                    <a:pt x="1229" y="543"/>
                    <a:pt x="1216" y="556"/>
                  </a:cubicBezTo>
                  <a:lnTo>
                    <a:pt x="813" y="983"/>
                  </a:lnTo>
                  <a:cubicBezTo>
                    <a:pt x="789" y="1007"/>
                    <a:pt x="775" y="1048"/>
                    <a:pt x="781" y="1071"/>
                  </a:cubicBezTo>
                  <a:lnTo>
                    <a:pt x="895" y="1451"/>
                  </a:lnTo>
                  <a:cubicBezTo>
                    <a:pt x="901" y="1471"/>
                    <a:pt x="891" y="1512"/>
                    <a:pt x="874" y="1539"/>
                  </a:cubicBezTo>
                  <a:cubicBezTo>
                    <a:pt x="806" y="1645"/>
                    <a:pt x="745" y="1750"/>
                    <a:pt x="690" y="1860"/>
                  </a:cubicBezTo>
                  <a:cubicBezTo>
                    <a:pt x="676" y="1887"/>
                    <a:pt x="635" y="1918"/>
                    <a:pt x="601" y="1925"/>
                  </a:cubicBezTo>
                  <a:lnTo>
                    <a:pt x="256" y="2010"/>
                  </a:lnTo>
                  <a:cubicBezTo>
                    <a:pt x="222" y="2017"/>
                    <a:pt x="188" y="2048"/>
                    <a:pt x="181" y="2075"/>
                  </a:cubicBezTo>
                  <a:lnTo>
                    <a:pt x="7" y="2656"/>
                  </a:lnTo>
                  <a:cubicBezTo>
                    <a:pt x="0" y="2683"/>
                    <a:pt x="17" y="2706"/>
                    <a:pt x="52" y="2710"/>
                  </a:cubicBezTo>
                  <a:lnTo>
                    <a:pt x="365" y="2727"/>
                  </a:lnTo>
                  <a:cubicBezTo>
                    <a:pt x="396" y="2727"/>
                    <a:pt x="420" y="2751"/>
                    <a:pt x="417" y="2778"/>
                  </a:cubicBezTo>
                  <a:cubicBezTo>
                    <a:pt x="406" y="2881"/>
                    <a:pt x="406" y="2983"/>
                    <a:pt x="417" y="3078"/>
                  </a:cubicBezTo>
                  <a:cubicBezTo>
                    <a:pt x="420" y="3106"/>
                    <a:pt x="403" y="3147"/>
                    <a:pt x="383" y="3171"/>
                  </a:cubicBezTo>
                  <a:lnTo>
                    <a:pt x="31" y="3598"/>
                  </a:lnTo>
                  <a:cubicBezTo>
                    <a:pt x="11" y="3621"/>
                    <a:pt x="0" y="3662"/>
                    <a:pt x="11" y="3683"/>
                  </a:cubicBezTo>
                  <a:lnTo>
                    <a:pt x="178" y="4051"/>
                  </a:lnTo>
                  <a:cubicBezTo>
                    <a:pt x="178" y="4058"/>
                    <a:pt x="181" y="4061"/>
                    <a:pt x="188" y="4064"/>
                  </a:cubicBezTo>
                  <a:cubicBezTo>
                    <a:pt x="192" y="4064"/>
                    <a:pt x="198" y="4069"/>
                    <a:pt x="202" y="4069"/>
                  </a:cubicBezTo>
                  <a:cubicBezTo>
                    <a:pt x="215" y="4069"/>
                    <a:pt x="229" y="4061"/>
                    <a:pt x="242" y="4048"/>
                  </a:cubicBezTo>
                  <a:lnTo>
                    <a:pt x="618" y="3707"/>
                  </a:lnTo>
                  <a:cubicBezTo>
                    <a:pt x="633" y="3692"/>
                    <a:pt x="653" y="3683"/>
                    <a:pt x="671" y="3683"/>
                  </a:cubicBezTo>
                  <a:cubicBezTo>
                    <a:pt x="682" y="3683"/>
                    <a:pt x="692" y="3686"/>
                    <a:pt x="700" y="3693"/>
                  </a:cubicBezTo>
                  <a:cubicBezTo>
                    <a:pt x="748" y="3734"/>
                    <a:pt x="802" y="3765"/>
                    <a:pt x="857" y="3785"/>
                  </a:cubicBezTo>
                  <a:cubicBezTo>
                    <a:pt x="884" y="3795"/>
                    <a:pt x="901" y="3823"/>
                    <a:pt x="895" y="3850"/>
                  </a:cubicBezTo>
                  <a:lnTo>
                    <a:pt x="781" y="4376"/>
                  </a:lnTo>
                  <a:cubicBezTo>
                    <a:pt x="778" y="4389"/>
                    <a:pt x="781" y="4403"/>
                    <a:pt x="795" y="4409"/>
                  </a:cubicBezTo>
                  <a:lnTo>
                    <a:pt x="795" y="4413"/>
                  </a:lnTo>
                  <a:cubicBezTo>
                    <a:pt x="803" y="4416"/>
                    <a:pt x="810" y="4418"/>
                    <a:pt x="819" y="4418"/>
                  </a:cubicBezTo>
                  <a:cubicBezTo>
                    <a:pt x="822" y="4418"/>
                    <a:pt x="826" y="4418"/>
                    <a:pt x="830" y="4417"/>
                  </a:cubicBezTo>
                  <a:lnTo>
                    <a:pt x="1198" y="4382"/>
                  </a:lnTo>
                  <a:cubicBezTo>
                    <a:pt x="1232" y="4379"/>
                    <a:pt x="1266" y="4351"/>
                    <a:pt x="1277" y="4324"/>
                  </a:cubicBezTo>
                  <a:lnTo>
                    <a:pt x="1474" y="3795"/>
                  </a:lnTo>
                  <a:cubicBezTo>
                    <a:pt x="1485" y="3765"/>
                    <a:pt x="1523" y="3734"/>
                    <a:pt x="1556" y="3716"/>
                  </a:cubicBezTo>
                  <a:cubicBezTo>
                    <a:pt x="1594" y="3700"/>
                    <a:pt x="1632" y="3680"/>
                    <a:pt x="1673" y="3655"/>
                  </a:cubicBezTo>
                  <a:cubicBezTo>
                    <a:pt x="1707" y="3634"/>
                    <a:pt x="1744" y="3611"/>
                    <a:pt x="1782" y="3584"/>
                  </a:cubicBezTo>
                  <a:cubicBezTo>
                    <a:pt x="1797" y="3573"/>
                    <a:pt x="1813" y="3568"/>
                    <a:pt x="1827" y="3568"/>
                  </a:cubicBezTo>
                  <a:cubicBezTo>
                    <a:pt x="1841" y="3568"/>
                    <a:pt x="1853" y="3573"/>
                    <a:pt x="1860" y="3584"/>
                  </a:cubicBezTo>
                  <a:lnTo>
                    <a:pt x="2048" y="3870"/>
                  </a:lnTo>
                  <a:cubicBezTo>
                    <a:pt x="2051" y="3874"/>
                    <a:pt x="2051" y="3877"/>
                    <a:pt x="2058" y="3877"/>
                  </a:cubicBezTo>
                  <a:cubicBezTo>
                    <a:pt x="2063" y="3880"/>
                    <a:pt x="2068" y="3882"/>
                    <a:pt x="2073" y="3882"/>
                  </a:cubicBezTo>
                  <a:cubicBezTo>
                    <a:pt x="2086" y="3882"/>
                    <a:pt x="2102" y="3874"/>
                    <a:pt x="2117" y="3860"/>
                  </a:cubicBezTo>
                  <a:lnTo>
                    <a:pt x="2516" y="3437"/>
                  </a:lnTo>
                  <a:cubicBezTo>
                    <a:pt x="2539" y="3409"/>
                    <a:pt x="2553" y="3372"/>
                    <a:pt x="2547" y="3348"/>
                  </a:cubicBezTo>
                  <a:lnTo>
                    <a:pt x="2437" y="2969"/>
                  </a:lnTo>
                  <a:cubicBezTo>
                    <a:pt x="2430" y="2946"/>
                    <a:pt x="2437" y="2905"/>
                    <a:pt x="2457" y="2877"/>
                  </a:cubicBezTo>
                  <a:cubicBezTo>
                    <a:pt x="2526" y="2774"/>
                    <a:pt x="2588" y="2665"/>
                    <a:pt x="2642" y="2556"/>
                  </a:cubicBezTo>
                  <a:cubicBezTo>
                    <a:pt x="2656" y="2529"/>
                    <a:pt x="2693" y="2502"/>
                    <a:pt x="2727" y="2492"/>
                  </a:cubicBezTo>
                  <a:lnTo>
                    <a:pt x="3072" y="2410"/>
                  </a:lnTo>
                  <a:cubicBezTo>
                    <a:pt x="3106" y="2399"/>
                    <a:pt x="3141" y="2372"/>
                    <a:pt x="3150" y="2344"/>
                  </a:cubicBezTo>
                  <a:lnTo>
                    <a:pt x="3325" y="1761"/>
                  </a:lnTo>
                  <a:cubicBezTo>
                    <a:pt x="3328" y="1744"/>
                    <a:pt x="3321" y="1727"/>
                    <a:pt x="3304" y="1717"/>
                  </a:cubicBezTo>
                  <a:cubicBezTo>
                    <a:pt x="3297" y="1714"/>
                    <a:pt x="3290" y="1710"/>
                    <a:pt x="3280" y="1710"/>
                  </a:cubicBezTo>
                  <a:lnTo>
                    <a:pt x="2966" y="1693"/>
                  </a:lnTo>
                  <a:cubicBezTo>
                    <a:pt x="2936" y="1689"/>
                    <a:pt x="2911" y="1665"/>
                    <a:pt x="2915" y="1642"/>
                  </a:cubicBezTo>
                  <a:cubicBezTo>
                    <a:pt x="2919" y="1591"/>
                    <a:pt x="2922" y="1542"/>
                    <a:pt x="2922" y="1495"/>
                  </a:cubicBezTo>
                  <a:cubicBezTo>
                    <a:pt x="2922" y="1440"/>
                    <a:pt x="2919" y="1389"/>
                    <a:pt x="2915" y="1338"/>
                  </a:cubicBezTo>
                  <a:cubicBezTo>
                    <a:pt x="2911" y="1314"/>
                    <a:pt x="2925" y="1273"/>
                    <a:pt x="2949" y="1246"/>
                  </a:cubicBezTo>
                  <a:lnTo>
                    <a:pt x="3297" y="822"/>
                  </a:lnTo>
                  <a:cubicBezTo>
                    <a:pt x="3321" y="795"/>
                    <a:pt x="3331" y="754"/>
                    <a:pt x="3321" y="734"/>
                  </a:cubicBezTo>
                  <a:lnTo>
                    <a:pt x="3154" y="365"/>
                  </a:lnTo>
                  <a:cubicBezTo>
                    <a:pt x="3150" y="362"/>
                    <a:pt x="3147" y="358"/>
                    <a:pt x="3144" y="355"/>
                  </a:cubicBezTo>
                  <a:lnTo>
                    <a:pt x="3141" y="355"/>
                  </a:lnTo>
                  <a:cubicBezTo>
                    <a:pt x="3136" y="353"/>
                    <a:pt x="3131" y="352"/>
                    <a:pt x="3126" y="352"/>
                  </a:cubicBezTo>
                  <a:cubicBezTo>
                    <a:pt x="3114" y="352"/>
                    <a:pt x="3101" y="357"/>
                    <a:pt x="3089" y="369"/>
                  </a:cubicBezTo>
                  <a:lnTo>
                    <a:pt x="2714" y="713"/>
                  </a:lnTo>
                  <a:cubicBezTo>
                    <a:pt x="2697" y="728"/>
                    <a:pt x="2678" y="735"/>
                    <a:pt x="2661" y="735"/>
                  </a:cubicBezTo>
                  <a:cubicBezTo>
                    <a:pt x="2650" y="735"/>
                    <a:pt x="2640" y="732"/>
                    <a:pt x="2632" y="727"/>
                  </a:cubicBezTo>
                  <a:cubicBezTo>
                    <a:pt x="2584" y="686"/>
                    <a:pt x="2529" y="655"/>
                    <a:pt x="2471" y="632"/>
                  </a:cubicBezTo>
                  <a:cubicBezTo>
                    <a:pt x="2448" y="621"/>
                    <a:pt x="2427" y="594"/>
                    <a:pt x="2434" y="567"/>
                  </a:cubicBezTo>
                  <a:lnTo>
                    <a:pt x="2550" y="44"/>
                  </a:lnTo>
                  <a:cubicBezTo>
                    <a:pt x="2553" y="27"/>
                    <a:pt x="2547" y="14"/>
                    <a:pt x="2533" y="7"/>
                  </a:cubicBezTo>
                  <a:cubicBezTo>
                    <a:pt x="2526" y="0"/>
                    <a:pt x="2512" y="0"/>
                    <a:pt x="2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54" name="Google Shape;7153;p43">
              <a:extLst>
                <a:ext uri="{FF2B5EF4-FFF2-40B4-BE49-F238E27FC236}">
                  <a16:creationId xmlns:a16="http://schemas.microsoft.com/office/drawing/2014/main" id="{AADDA79A-EDDF-4E67-AAA2-3A0128DA47B8}"/>
                </a:ext>
              </a:extLst>
            </p:cNvPr>
            <p:cNvSpPr/>
            <p:nvPr/>
          </p:nvSpPr>
          <p:spPr>
            <a:xfrm>
              <a:off x="1122426" y="2081582"/>
              <a:ext cx="45558" cy="169195"/>
            </a:xfrm>
            <a:custGeom>
              <a:avLst/>
              <a:gdLst/>
              <a:ahLst/>
              <a:cxnLst/>
              <a:rect l="l" t="t" r="r" b="b"/>
              <a:pathLst>
                <a:path w="2247" h="8345" extrusionOk="0">
                  <a:moveTo>
                    <a:pt x="1" y="0"/>
                  </a:moveTo>
                  <a:lnTo>
                    <a:pt x="1" y="6437"/>
                  </a:lnTo>
                  <a:cubicBezTo>
                    <a:pt x="1" y="6939"/>
                    <a:pt x="273" y="7407"/>
                    <a:pt x="711" y="7653"/>
                  </a:cubicBezTo>
                  <a:lnTo>
                    <a:pt x="1929" y="8345"/>
                  </a:lnTo>
                  <a:lnTo>
                    <a:pt x="2247" y="7782"/>
                  </a:lnTo>
                  <a:lnTo>
                    <a:pt x="1028" y="7092"/>
                  </a:lnTo>
                  <a:cubicBezTo>
                    <a:pt x="793" y="6960"/>
                    <a:pt x="645" y="6706"/>
                    <a:pt x="645" y="6437"/>
                  </a:cubicBezTo>
                  <a:lnTo>
                    <a:pt x="6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55" name="Google Shape;7154;p43">
              <a:extLst>
                <a:ext uri="{FF2B5EF4-FFF2-40B4-BE49-F238E27FC236}">
                  <a16:creationId xmlns:a16="http://schemas.microsoft.com/office/drawing/2014/main" id="{6EA7E560-0BB2-47B0-8EBC-C5E2B800EF8B}"/>
                </a:ext>
              </a:extLst>
            </p:cNvPr>
            <p:cNvSpPr/>
            <p:nvPr/>
          </p:nvSpPr>
          <p:spPr>
            <a:xfrm>
              <a:off x="1081045" y="1926398"/>
              <a:ext cx="159321" cy="204717"/>
            </a:xfrm>
            <a:custGeom>
              <a:avLst/>
              <a:gdLst/>
              <a:ahLst/>
              <a:cxnLst/>
              <a:rect l="l" t="t" r="r" b="b"/>
              <a:pathLst>
                <a:path w="7858" h="10097" extrusionOk="0">
                  <a:moveTo>
                    <a:pt x="7104" y="0"/>
                  </a:moveTo>
                  <a:cubicBezTo>
                    <a:pt x="6976" y="0"/>
                    <a:pt x="6848" y="23"/>
                    <a:pt x="6745" y="71"/>
                  </a:cubicBezTo>
                  <a:lnTo>
                    <a:pt x="400" y="2999"/>
                  </a:lnTo>
                  <a:cubicBezTo>
                    <a:pt x="178" y="3102"/>
                    <a:pt x="0" y="3381"/>
                    <a:pt x="0" y="3623"/>
                  </a:cubicBezTo>
                  <a:lnTo>
                    <a:pt x="0" y="9357"/>
                  </a:lnTo>
                  <a:cubicBezTo>
                    <a:pt x="0" y="9600"/>
                    <a:pt x="161" y="9890"/>
                    <a:pt x="359" y="10003"/>
                  </a:cubicBezTo>
                  <a:cubicBezTo>
                    <a:pt x="466" y="10065"/>
                    <a:pt x="613" y="10097"/>
                    <a:pt x="761" y="10097"/>
                  </a:cubicBezTo>
                  <a:cubicBezTo>
                    <a:pt x="887" y="10097"/>
                    <a:pt x="1013" y="10074"/>
                    <a:pt x="1114" y="10027"/>
                  </a:cubicBezTo>
                  <a:lnTo>
                    <a:pt x="7458" y="7095"/>
                  </a:lnTo>
                  <a:cubicBezTo>
                    <a:pt x="7680" y="6993"/>
                    <a:pt x="7857" y="6712"/>
                    <a:pt x="7857" y="6470"/>
                  </a:cubicBezTo>
                  <a:lnTo>
                    <a:pt x="7857" y="736"/>
                  </a:lnTo>
                  <a:cubicBezTo>
                    <a:pt x="7857" y="494"/>
                    <a:pt x="7697" y="204"/>
                    <a:pt x="7503" y="91"/>
                  </a:cubicBezTo>
                  <a:cubicBezTo>
                    <a:pt x="7397" y="31"/>
                    <a:pt x="7251" y="0"/>
                    <a:pt x="71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56" name="Google Shape;7155;p43">
              <a:extLst>
                <a:ext uri="{FF2B5EF4-FFF2-40B4-BE49-F238E27FC236}">
                  <a16:creationId xmlns:a16="http://schemas.microsoft.com/office/drawing/2014/main" id="{D08C658D-E110-4194-9F22-90FFCB4B92A5}"/>
                </a:ext>
              </a:extLst>
            </p:cNvPr>
            <p:cNvSpPr/>
            <p:nvPr/>
          </p:nvSpPr>
          <p:spPr>
            <a:xfrm>
              <a:off x="1081045" y="1992372"/>
              <a:ext cx="29014" cy="138742"/>
            </a:xfrm>
            <a:custGeom>
              <a:avLst/>
              <a:gdLst/>
              <a:ahLst/>
              <a:cxnLst/>
              <a:rect l="l" t="t" r="r" b="b"/>
              <a:pathLst>
                <a:path w="1431" h="6843" extrusionOk="0">
                  <a:moveTo>
                    <a:pt x="120" y="1"/>
                  </a:moveTo>
                  <a:cubicBezTo>
                    <a:pt x="49" y="114"/>
                    <a:pt x="0" y="247"/>
                    <a:pt x="0" y="369"/>
                  </a:cubicBezTo>
                  <a:lnTo>
                    <a:pt x="0" y="6103"/>
                  </a:lnTo>
                  <a:cubicBezTo>
                    <a:pt x="0" y="6346"/>
                    <a:pt x="161" y="6636"/>
                    <a:pt x="359" y="6749"/>
                  </a:cubicBezTo>
                  <a:cubicBezTo>
                    <a:pt x="466" y="6811"/>
                    <a:pt x="613" y="6843"/>
                    <a:pt x="761" y="6843"/>
                  </a:cubicBezTo>
                  <a:cubicBezTo>
                    <a:pt x="887" y="6843"/>
                    <a:pt x="1013" y="6820"/>
                    <a:pt x="1114" y="6773"/>
                  </a:cubicBezTo>
                  <a:lnTo>
                    <a:pt x="1431" y="6626"/>
                  </a:lnTo>
                  <a:lnTo>
                    <a:pt x="1431" y="755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57" name="Google Shape;7156;p43">
              <a:extLst>
                <a:ext uri="{FF2B5EF4-FFF2-40B4-BE49-F238E27FC236}">
                  <a16:creationId xmlns:a16="http://schemas.microsoft.com/office/drawing/2014/main" id="{622B653E-FC53-40A1-99D9-1DC1F1D198AF}"/>
                </a:ext>
              </a:extLst>
            </p:cNvPr>
            <p:cNvSpPr/>
            <p:nvPr/>
          </p:nvSpPr>
          <p:spPr>
            <a:xfrm>
              <a:off x="1095501" y="1935400"/>
              <a:ext cx="144865" cy="195046"/>
            </a:xfrm>
            <a:custGeom>
              <a:avLst/>
              <a:gdLst/>
              <a:ahLst/>
              <a:cxnLst/>
              <a:rect l="l" t="t" r="r" b="b"/>
              <a:pathLst>
                <a:path w="7145" h="9620" extrusionOk="0">
                  <a:moveTo>
                    <a:pt x="6899" y="1"/>
                  </a:moveTo>
                  <a:cubicBezTo>
                    <a:pt x="6851" y="1"/>
                    <a:pt x="6799" y="12"/>
                    <a:pt x="6745" y="37"/>
                  </a:cubicBezTo>
                  <a:lnTo>
                    <a:pt x="401" y="2968"/>
                  </a:lnTo>
                  <a:cubicBezTo>
                    <a:pt x="182" y="3071"/>
                    <a:pt x="1" y="3350"/>
                    <a:pt x="1" y="3592"/>
                  </a:cubicBezTo>
                  <a:lnTo>
                    <a:pt x="1" y="9326"/>
                  </a:lnTo>
                  <a:cubicBezTo>
                    <a:pt x="1" y="9509"/>
                    <a:pt x="104" y="9620"/>
                    <a:pt x="248" y="9620"/>
                  </a:cubicBezTo>
                  <a:cubicBezTo>
                    <a:pt x="295" y="9620"/>
                    <a:pt x="347" y="9608"/>
                    <a:pt x="401" y="9583"/>
                  </a:cubicBezTo>
                  <a:lnTo>
                    <a:pt x="6745" y="6651"/>
                  </a:lnTo>
                  <a:cubicBezTo>
                    <a:pt x="6967" y="6549"/>
                    <a:pt x="7144" y="6268"/>
                    <a:pt x="7144" y="6026"/>
                  </a:cubicBezTo>
                  <a:lnTo>
                    <a:pt x="7144" y="292"/>
                  </a:lnTo>
                  <a:cubicBezTo>
                    <a:pt x="7144" y="109"/>
                    <a:pt x="7043" y="1"/>
                    <a:pt x="68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58" name="Google Shape;7157;p43">
              <a:extLst>
                <a:ext uri="{FF2B5EF4-FFF2-40B4-BE49-F238E27FC236}">
                  <a16:creationId xmlns:a16="http://schemas.microsoft.com/office/drawing/2014/main" id="{2EF653B0-8EA2-44FB-AA52-791BD6B1FDB2}"/>
                </a:ext>
              </a:extLst>
            </p:cNvPr>
            <p:cNvSpPr/>
            <p:nvPr/>
          </p:nvSpPr>
          <p:spPr>
            <a:xfrm>
              <a:off x="1104868" y="2248425"/>
              <a:ext cx="27189" cy="238292"/>
            </a:xfrm>
            <a:custGeom>
              <a:avLst/>
              <a:gdLst/>
              <a:ahLst/>
              <a:cxnLst/>
              <a:rect l="l" t="t" r="r" b="b"/>
              <a:pathLst>
                <a:path w="1341" h="11753" extrusionOk="0">
                  <a:moveTo>
                    <a:pt x="484" y="0"/>
                  </a:moveTo>
                  <a:cubicBezTo>
                    <a:pt x="218" y="0"/>
                    <a:pt x="0" y="218"/>
                    <a:pt x="0" y="484"/>
                  </a:cubicBezTo>
                  <a:lnTo>
                    <a:pt x="0" y="11249"/>
                  </a:lnTo>
                  <a:cubicBezTo>
                    <a:pt x="0" y="11342"/>
                    <a:pt x="65" y="11451"/>
                    <a:pt x="143" y="11495"/>
                  </a:cubicBezTo>
                  <a:lnTo>
                    <a:pt x="525" y="11717"/>
                  </a:lnTo>
                  <a:cubicBezTo>
                    <a:pt x="564" y="11741"/>
                    <a:pt x="616" y="11753"/>
                    <a:pt x="668" y="11753"/>
                  </a:cubicBezTo>
                  <a:cubicBezTo>
                    <a:pt x="720" y="11753"/>
                    <a:pt x="773" y="11741"/>
                    <a:pt x="812" y="11717"/>
                  </a:cubicBezTo>
                  <a:lnTo>
                    <a:pt x="1198" y="11495"/>
                  </a:lnTo>
                  <a:cubicBezTo>
                    <a:pt x="1276" y="11451"/>
                    <a:pt x="1341" y="11342"/>
                    <a:pt x="1341" y="11249"/>
                  </a:cubicBezTo>
                  <a:lnTo>
                    <a:pt x="1341" y="484"/>
                  </a:lnTo>
                  <a:cubicBezTo>
                    <a:pt x="1341" y="218"/>
                    <a:pt x="1122" y="0"/>
                    <a:pt x="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59" name="Google Shape;7158;p43">
              <a:extLst>
                <a:ext uri="{FF2B5EF4-FFF2-40B4-BE49-F238E27FC236}">
                  <a16:creationId xmlns:a16="http://schemas.microsoft.com/office/drawing/2014/main" id="{1B6E5C60-D4E3-413E-AC6A-DFCC83455D30}"/>
                </a:ext>
              </a:extLst>
            </p:cNvPr>
            <p:cNvSpPr/>
            <p:nvPr/>
          </p:nvSpPr>
          <p:spPr>
            <a:xfrm>
              <a:off x="1104868" y="2248425"/>
              <a:ext cx="13564" cy="238130"/>
            </a:xfrm>
            <a:custGeom>
              <a:avLst/>
              <a:gdLst/>
              <a:ahLst/>
              <a:cxnLst/>
              <a:rect l="l" t="t" r="r" b="b"/>
              <a:pathLst>
                <a:path w="669" h="11745" extrusionOk="0">
                  <a:moveTo>
                    <a:pt x="334" y="0"/>
                  </a:moveTo>
                  <a:cubicBezTo>
                    <a:pt x="150" y="0"/>
                    <a:pt x="0" y="150"/>
                    <a:pt x="0" y="334"/>
                  </a:cubicBezTo>
                  <a:lnTo>
                    <a:pt x="0" y="11256"/>
                  </a:lnTo>
                  <a:cubicBezTo>
                    <a:pt x="0" y="11342"/>
                    <a:pt x="62" y="11451"/>
                    <a:pt x="136" y="11495"/>
                  </a:cubicBezTo>
                  <a:lnTo>
                    <a:pt x="542" y="11727"/>
                  </a:lnTo>
                  <a:cubicBezTo>
                    <a:pt x="563" y="11739"/>
                    <a:pt x="583" y="11744"/>
                    <a:pt x="600" y="11744"/>
                  </a:cubicBezTo>
                  <a:cubicBezTo>
                    <a:pt x="641" y="11744"/>
                    <a:pt x="668" y="11711"/>
                    <a:pt x="668" y="11655"/>
                  </a:cubicBezTo>
                  <a:lnTo>
                    <a:pt x="668" y="334"/>
                  </a:lnTo>
                  <a:cubicBezTo>
                    <a:pt x="668" y="150"/>
                    <a:pt x="519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60" name="Google Shape;7159;p43">
              <a:extLst>
                <a:ext uri="{FF2B5EF4-FFF2-40B4-BE49-F238E27FC236}">
                  <a16:creationId xmlns:a16="http://schemas.microsoft.com/office/drawing/2014/main" id="{8981159C-E612-4CB8-9995-30CD46807C2F}"/>
                </a:ext>
              </a:extLst>
            </p:cNvPr>
            <p:cNvSpPr/>
            <p:nvPr/>
          </p:nvSpPr>
          <p:spPr>
            <a:xfrm>
              <a:off x="1251760" y="2331533"/>
              <a:ext cx="27209" cy="238231"/>
            </a:xfrm>
            <a:custGeom>
              <a:avLst/>
              <a:gdLst/>
              <a:ahLst/>
              <a:cxnLst/>
              <a:rect l="l" t="t" r="r" b="b"/>
              <a:pathLst>
                <a:path w="1342" h="11750" extrusionOk="0">
                  <a:moveTo>
                    <a:pt x="168" y="0"/>
                  </a:moveTo>
                  <a:cubicBezTo>
                    <a:pt x="76" y="0"/>
                    <a:pt x="0" y="75"/>
                    <a:pt x="0" y="164"/>
                  </a:cubicBezTo>
                  <a:lnTo>
                    <a:pt x="0" y="11249"/>
                  </a:lnTo>
                  <a:cubicBezTo>
                    <a:pt x="0" y="11338"/>
                    <a:pt x="66" y="11451"/>
                    <a:pt x="144" y="11495"/>
                  </a:cubicBezTo>
                  <a:lnTo>
                    <a:pt x="529" y="11717"/>
                  </a:lnTo>
                  <a:cubicBezTo>
                    <a:pt x="569" y="11739"/>
                    <a:pt x="620" y="11750"/>
                    <a:pt x="671" y="11750"/>
                  </a:cubicBezTo>
                  <a:cubicBezTo>
                    <a:pt x="723" y="11750"/>
                    <a:pt x="775" y="11739"/>
                    <a:pt x="816" y="11717"/>
                  </a:cubicBezTo>
                  <a:lnTo>
                    <a:pt x="1199" y="11495"/>
                  </a:lnTo>
                  <a:cubicBezTo>
                    <a:pt x="1277" y="11451"/>
                    <a:pt x="1342" y="11338"/>
                    <a:pt x="1342" y="11249"/>
                  </a:cubicBezTo>
                  <a:lnTo>
                    <a:pt x="1342" y="164"/>
                  </a:lnTo>
                  <a:cubicBezTo>
                    <a:pt x="1342" y="75"/>
                    <a:pt x="1267" y="0"/>
                    <a:pt x="1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61" name="Google Shape;7160;p43">
              <a:extLst>
                <a:ext uri="{FF2B5EF4-FFF2-40B4-BE49-F238E27FC236}">
                  <a16:creationId xmlns:a16="http://schemas.microsoft.com/office/drawing/2014/main" id="{ABB27010-5794-4A0F-96F9-95CE24C11AC3}"/>
                </a:ext>
              </a:extLst>
            </p:cNvPr>
            <p:cNvSpPr/>
            <p:nvPr/>
          </p:nvSpPr>
          <p:spPr>
            <a:xfrm>
              <a:off x="1251760" y="2331533"/>
              <a:ext cx="13645" cy="237968"/>
            </a:xfrm>
            <a:custGeom>
              <a:avLst/>
              <a:gdLst/>
              <a:ahLst/>
              <a:cxnLst/>
              <a:rect l="l" t="t" r="r" b="b"/>
              <a:pathLst>
                <a:path w="673" h="11737" extrusionOk="0">
                  <a:moveTo>
                    <a:pt x="168" y="0"/>
                  </a:moveTo>
                  <a:cubicBezTo>
                    <a:pt x="76" y="0"/>
                    <a:pt x="0" y="75"/>
                    <a:pt x="0" y="164"/>
                  </a:cubicBezTo>
                  <a:lnTo>
                    <a:pt x="0" y="11249"/>
                  </a:lnTo>
                  <a:cubicBezTo>
                    <a:pt x="0" y="11338"/>
                    <a:pt x="66" y="11451"/>
                    <a:pt x="144" y="11495"/>
                  </a:cubicBezTo>
                  <a:lnTo>
                    <a:pt x="529" y="11717"/>
                  </a:lnTo>
                  <a:cubicBezTo>
                    <a:pt x="552" y="11730"/>
                    <a:pt x="574" y="11736"/>
                    <a:pt x="594" y="11736"/>
                  </a:cubicBezTo>
                  <a:cubicBezTo>
                    <a:pt x="640" y="11736"/>
                    <a:pt x="673" y="11700"/>
                    <a:pt x="673" y="11635"/>
                  </a:cubicBezTo>
                  <a:lnTo>
                    <a:pt x="673" y="164"/>
                  </a:lnTo>
                  <a:cubicBezTo>
                    <a:pt x="673" y="75"/>
                    <a:pt x="598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62" name="Google Shape;7161;p43">
              <a:extLst>
                <a:ext uri="{FF2B5EF4-FFF2-40B4-BE49-F238E27FC236}">
                  <a16:creationId xmlns:a16="http://schemas.microsoft.com/office/drawing/2014/main" id="{440150C2-53F2-4568-8C54-5C3E92FFF0EA}"/>
                </a:ext>
              </a:extLst>
            </p:cNvPr>
            <p:cNvSpPr/>
            <p:nvPr/>
          </p:nvSpPr>
          <p:spPr>
            <a:xfrm>
              <a:off x="1104868" y="2152950"/>
              <a:ext cx="359760" cy="222052"/>
            </a:xfrm>
            <a:custGeom>
              <a:avLst/>
              <a:gdLst/>
              <a:ahLst/>
              <a:cxnLst/>
              <a:rect l="l" t="t" r="r" b="b"/>
              <a:pathLst>
                <a:path w="17744" h="10952" extrusionOk="0">
                  <a:moveTo>
                    <a:pt x="8087" y="0"/>
                  </a:moveTo>
                  <a:cubicBezTo>
                    <a:pt x="7930" y="0"/>
                    <a:pt x="7770" y="35"/>
                    <a:pt x="7651" y="102"/>
                  </a:cubicBezTo>
                  <a:lnTo>
                    <a:pt x="382" y="4303"/>
                  </a:lnTo>
                  <a:cubicBezTo>
                    <a:pt x="170" y="4426"/>
                    <a:pt x="0" y="4719"/>
                    <a:pt x="0" y="4965"/>
                  </a:cubicBezTo>
                  <a:lnTo>
                    <a:pt x="0" y="5111"/>
                  </a:lnTo>
                  <a:cubicBezTo>
                    <a:pt x="0" y="5354"/>
                    <a:pt x="160" y="5668"/>
                    <a:pt x="355" y="5808"/>
                  </a:cubicBezTo>
                  <a:lnTo>
                    <a:pt x="7560" y="10832"/>
                  </a:lnTo>
                  <a:cubicBezTo>
                    <a:pt x="7669" y="10911"/>
                    <a:pt x="7818" y="10952"/>
                    <a:pt x="7966" y="10952"/>
                  </a:cubicBezTo>
                  <a:cubicBezTo>
                    <a:pt x="8085" y="10952"/>
                    <a:pt x="8204" y="10925"/>
                    <a:pt x="8297" y="10870"/>
                  </a:cubicBezTo>
                  <a:lnTo>
                    <a:pt x="17361" y="5637"/>
                  </a:lnTo>
                  <a:cubicBezTo>
                    <a:pt x="17573" y="5514"/>
                    <a:pt x="17744" y="5221"/>
                    <a:pt x="17744" y="4979"/>
                  </a:cubicBezTo>
                  <a:lnTo>
                    <a:pt x="17744" y="4825"/>
                  </a:lnTo>
                  <a:cubicBezTo>
                    <a:pt x="17744" y="4583"/>
                    <a:pt x="17563" y="4303"/>
                    <a:pt x="17345" y="4201"/>
                  </a:cubicBezTo>
                  <a:lnTo>
                    <a:pt x="8430" y="67"/>
                  </a:lnTo>
                  <a:cubicBezTo>
                    <a:pt x="8333" y="22"/>
                    <a:pt x="8211" y="0"/>
                    <a:pt x="80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63" name="Google Shape;7162;p43">
              <a:extLst>
                <a:ext uri="{FF2B5EF4-FFF2-40B4-BE49-F238E27FC236}">
                  <a16:creationId xmlns:a16="http://schemas.microsoft.com/office/drawing/2014/main" id="{D6DD5A86-A186-4BF0-A67A-C832C1EF5A73}"/>
                </a:ext>
              </a:extLst>
            </p:cNvPr>
            <p:cNvSpPr/>
            <p:nvPr/>
          </p:nvSpPr>
          <p:spPr>
            <a:xfrm>
              <a:off x="1108091" y="2152950"/>
              <a:ext cx="353089" cy="201128"/>
            </a:xfrm>
            <a:custGeom>
              <a:avLst/>
              <a:gdLst/>
              <a:ahLst/>
              <a:cxnLst/>
              <a:rect l="l" t="t" r="r" b="b"/>
              <a:pathLst>
                <a:path w="17415" h="9920" extrusionOk="0">
                  <a:moveTo>
                    <a:pt x="7928" y="0"/>
                  </a:moveTo>
                  <a:cubicBezTo>
                    <a:pt x="7771" y="0"/>
                    <a:pt x="7611" y="35"/>
                    <a:pt x="7492" y="102"/>
                  </a:cubicBezTo>
                  <a:lnTo>
                    <a:pt x="223" y="4303"/>
                  </a:lnTo>
                  <a:cubicBezTo>
                    <a:pt x="11" y="4426"/>
                    <a:pt x="1" y="4640"/>
                    <a:pt x="199" y="4780"/>
                  </a:cubicBezTo>
                  <a:lnTo>
                    <a:pt x="7401" y="9801"/>
                  </a:lnTo>
                  <a:cubicBezTo>
                    <a:pt x="7509" y="9880"/>
                    <a:pt x="7658" y="9919"/>
                    <a:pt x="7805" y="9919"/>
                  </a:cubicBezTo>
                  <a:cubicBezTo>
                    <a:pt x="7925" y="9919"/>
                    <a:pt x="8044" y="9892"/>
                    <a:pt x="8138" y="9839"/>
                  </a:cubicBezTo>
                  <a:lnTo>
                    <a:pt x="17202" y="4607"/>
                  </a:lnTo>
                  <a:cubicBezTo>
                    <a:pt x="17414" y="4484"/>
                    <a:pt x="17404" y="4303"/>
                    <a:pt x="17186" y="4201"/>
                  </a:cubicBezTo>
                  <a:lnTo>
                    <a:pt x="8271" y="67"/>
                  </a:lnTo>
                  <a:cubicBezTo>
                    <a:pt x="8174" y="22"/>
                    <a:pt x="8052" y="0"/>
                    <a:pt x="7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64" name="Google Shape;7163;p43">
              <a:extLst>
                <a:ext uri="{FF2B5EF4-FFF2-40B4-BE49-F238E27FC236}">
                  <a16:creationId xmlns:a16="http://schemas.microsoft.com/office/drawing/2014/main" id="{6AEB3712-6840-4FC1-9455-CB03B4240C21}"/>
                </a:ext>
              </a:extLst>
            </p:cNvPr>
            <p:cNvSpPr/>
            <p:nvPr/>
          </p:nvSpPr>
          <p:spPr>
            <a:xfrm>
              <a:off x="1323655" y="2579881"/>
              <a:ext cx="38016" cy="65002"/>
            </a:xfrm>
            <a:custGeom>
              <a:avLst/>
              <a:gdLst/>
              <a:ahLst/>
              <a:cxnLst/>
              <a:rect l="l" t="t" r="r" b="b"/>
              <a:pathLst>
                <a:path w="1875" h="3206" extrusionOk="0">
                  <a:moveTo>
                    <a:pt x="1" y="0"/>
                  </a:moveTo>
                  <a:lnTo>
                    <a:pt x="1" y="3205"/>
                  </a:lnTo>
                  <a:lnTo>
                    <a:pt x="1874" y="3205"/>
                  </a:lnTo>
                  <a:lnTo>
                    <a:pt x="1874" y="0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65" name="Google Shape;7164;p43">
              <a:extLst>
                <a:ext uri="{FF2B5EF4-FFF2-40B4-BE49-F238E27FC236}">
                  <a16:creationId xmlns:a16="http://schemas.microsoft.com/office/drawing/2014/main" id="{D72BE810-D6F9-4EFF-8B02-79A6FF8F157E}"/>
                </a:ext>
              </a:extLst>
            </p:cNvPr>
            <p:cNvSpPr/>
            <p:nvPr/>
          </p:nvSpPr>
          <p:spPr>
            <a:xfrm>
              <a:off x="1433607" y="2495233"/>
              <a:ext cx="39820" cy="70131"/>
            </a:xfrm>
            <a:custGeom>
              <a:avLst/>
              <a:gdLst/>
              <a:ahLst/>
              <a:cxnLst/>
              <a:rect l="l" t="t" r="r" b="b"/>
              <a:pathLst>
                <a:path w="1964" h="3459" extrusionOk="0">
                  <a:moveTo>
                    <a:pt x="93" y="1"/>
                  </a:moveTo>
                  <a:lnTo>
                    <a:pt x="1" y="3394"/>
                  </a:lnTo>
                  <a:lnTo>
                    <a:pt x="1871" y="3458"/>
                  </a:lnTo>
                  <a:lnTo>
                    <a:pt x="1963" y="6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66" name="Google Shape;7165;p43">
              <a:extLst>
                <a:ext uri="{FF2B5EF4-FFF2-40B4-BE49-F238E27FC236}">
                  <a16:creationId xmlns:a16="http://schemas.microsoft.com/office/drawing/2014/main" id="{D76FC2A5-228F-400E-BD65-65C086F3A08F}"/>
                </a:ext>
              </a:extLst>
            </p:cNvPr>
            <p:cNvSpPr/>
            <p:nvPr/>
          </p:nvSpPr>
          <p:spPr>
            <a:xfrm>
              <a:off x="1314106" y="2620654"/>
              <a:ext cx="121751" cy="112445"/>
            </a:xfrm>
            <a:custGeom>
              <a:avLst/>
              <a:gdLst/>
              <a:ahLst/>
              <a:cxnLst/>
              <a:rect l="l" t="t" r="r" b="b"/>
              <a:pathLst>
                <a:path w="6005" h="5546" extrusionOk="0">
                  <a:moveTo>
                    <a:pt x="494" y="1"/>
                  </a:moveTo>
                  <a:cubicBezTo>
                    <a:pt x="378" y="1"/>
                    <a:pt x="280" y="379"/>
                    <a:pt x="192" y="723"/>
                  </a:cubicBezTo>
                  <a:cubicBezTo>
                    <a:pt x="89" y="1116"/>
                    <a:pt x="1" y="1579"/>
                    <a:pt x="75" y="1792"/>
                  </a:cubicBezTo>
                  <a:cubicBezTo>
                    <a:pt x="209" y="2177"/>
                    <a:pt x="775" y="2549"/>
                    <a:pt x="1021" y="2883"/>
                  </a:cubicBezTo>
                  <a:cubicBezTo>
                    <a:pt x="1266" y="3214"/>
                    <a:pt x="1434" y="3897"/>
                    <a:pt x="1895" y="4396"/>
                  </a:cubicBezTo>
                  <a:cubicBezTo>
                    <a:pt x="2366" y="4904"/>
                    <a:pt x="3349" y="5320"/>
                    <a:pt x="4038" y="5484"/>
                  </a:cubicBezTo>
                  <a:cubicBezTo>
                    <a:pt x="4215" y="5525"/>
                    <a:pt x="4398" y="5545"/>
                    <a:pt x="4577" y="5545"/>
                  </a:cubicBezTo>
                  <a:cubicBezTo>
                    <a:pt x="5289" y="5545"/>
                    <a:pt x="5947" y="5228"/>
                    <a:pt x="5976" y="4655"/>
                  </a:cubicBezTo>
                  <a:cubicBezTo>
                    <a:pt x="6004" y="4102"/>
                    <a:pt x="4875" y="3300"/>
                    <a:pt x="4233" y="2713"/>
                  </a:cubicBezTo>
                  <a:cubicBezTo>
                    <a:pt x="3427" y="1979"/>
                    <a:pt x="2540" y="105"/>
                    <a:pt x="2345" y="20"/>
                  </a:cubicBezTo>
                  <a:lnTo>
                    <a:pt x="2345" y="351"/>
                  </a:lnTo>
                  <a:cubicBezTo>
                    <a:pt x="2348" y="535"/>
                    <a:pt x="2013" y="571"/>
                    <a:pt x="1725" y="571"/>
                  </a:cubicBezTo>
                  <a:cubicBezTo>
                    <a:pt x="1654" y="571"/>
                    <a:pt x="1586" y="569"/>
                    <a:pt x="1526" y="566"/>
                  </a:cubicBezTo>
                  <a:cubicBezTo>
                    <a:pt x="1066" y="549"/>
                    <a:pt x="660" y="388"/>
                    <a:pt x="509" y="225"/>
                  </a:cubicBezTo>
                  <a:lnTo>
                    <a:pt x="509" y="3"/>
                  </a:lnTo>
                  <a:cubicBezTo>
                    <a:pt x="504" y="1"/>
                    <a:pt x="499" y="1"/>
                    <a:pt x="4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67" name="Google Shape;7166;p43">
              <a:extLst>
                <a:ext uri="{FF2B5EF4-FFF2-40B4-BE49-F238E27FC236}">
                  <a16:creationId xmlns:a16="http://schemas.microsoft.com/office/drawing/2014/main" id="{3743396E-CBC0-4068-8424-A805F69F9D0D}"/>
                </a:ext>
              </a:extLst>
            </p:cNvPr>
            <p:cNvSpPr/>
            <p:nvPr/>
          </p:nvSpPr>
          <p:spPr>
            <a:xfrm>
              <a:off x="1419353" y="2551476"/>
              <a:ext cx="157740" cy="77390"/>
            </a:xfrm>
            <a:custGeom>
              <a:avLst/>
              <a:gdLst/>
              <a:ahLst/>
              <a:cxnLst/>
              <a:rect l="l" t="t" r="r" b="b"/>
              <a:pathLst>
                <a:path w="7780" h="3817" extrusionOk="0">
                  <a:moveTo>
                    <a:pt x="712" y="1"/>
                  </a:moveTo>
                  <a:cubicBezTo>
                    <a:pt x="543" y="1"/>
                    <a:pt x="377" y="785"/>
                    <a:pt x="264" y="1302"/>
                  </a:cubicBezTo>
                  <a:cubicBezTo>
                    <a:pt x="155" y="1784"/>
                    <a:pt x="1" y="2346"/>
                    <a:pt x="383" y="2613"/>
                  </a:cubicBezTo>
                  <a:cubicBezTo>
                    <a:pt x="765" y="2876"/>
                    <a:pt x="1711" y="2975"/>
                    <a:pt x="2223" y="3057"/>
                  </a:cubicBezTo>
                  <a:cubicBezTo>
                    <a:pt x="2690" y="3128"/>
                    <a:pt x="3649" y="3565"/>
                    <a:pt x="4277" y="3705"/>
                  </a:cubicBezTo>
                  <a:cubicBezTo>
                    <a:pt x="4628" y="3784"/>
                    <a:pt x="4991" y="3816"/>
                    <a:pt x="5339" y="3816"/>
                  </a:cubicBezTo>
                  <a:cubicBezTo>
                    <a:pt x="6137" y="3816"/>
                    <a:pt x="6852" y="3645"/>
                    <a:pt x="7138" y="3469"/>
                  </a:cubicBezTo>
                  <a:cubicBezTo>
                    <a:pt x="7683" y="3135"/>
                    <a:pt x="7779" y="2538"/>
                    <a:pt x="7393" y="2364"/>
                  </a:cubicBezTo>
                  <a:cubicBezTo>
                    <a:pt x="6779" y="2084"/>
                    <a:pt x="4942" y="1613"/>
                    <a:pt x="4243" y="1261"/>
                  </a:cubicBezTo>
                  <a:cubicBezTo>
                    <a:pt x="3824" y="1053"/>
                    <a:pt x="3243" y="760"/>
                    <a:pt x="2984" y="480"/>
                  </a:cubicBezTo>
                  <a:cubicBezTo>
                    <a:pt x="2772" y="248"/>
                    <a:pt x="2690" y="111"/>
                    <a:pt x="2595" y="108"/>
                  </a:cubicBezTo>
                  <a:lnTo>
                    <a:pt x="2584" y="394"/>
                  </a:lnTo>
                  <a:cubicBezTo>
                    <a:pt x="2410" y="483"/>
                    <a:pt x="2156" y="523"/>
                    <a:pt x="1889" y="523"/>
                  </a:cubicBezTo>
                  <a:cubicBezTo>
                    <a:pt x="1397" y="523"/>
                    <a:pt x="863" y="387"/>
                    <a:pt x="717" y="166"/>
                  </a:cubicBezTo>
                  <a:lnTo>
                    <a:pt x="724" y="2"/>
                  </a:lnTo>
                  <a:cubicBezTo>
                    <a:pt x="720" y="1"/>
                    <a:pt x="716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68" name="Google Shape;7167;p43">
              <a:extLst>
                <a:ext uri="{FF2B5EF4-FFF2-40B4-BE49-F238E27FC236}">
                  <a16:creationId xmlns:a16="http://schemas.microsoft.com/office/drawing/2014/main" id="{4D23D56A-7C2D-4EB0-8B93-78C08812236C}"/>
                </a:ext>
              </a:extLst>
            </p:cNvPr>
            <p:cNvSpPr/>
            <p:nvPr/>
          </p:nvSpPr>
          <p:spPr>
            <a:xfrm>
              <a:off x="1162489" y="2142489"/>
              <a:ext cx="347209" cy="465595"/>
            </a:xfrm>
            <a:custGeom>
              <a:avLst/>
              <a:gdLst/>
              <a:ahLst/>
              <a:cxnLst/>
              <a:rect l="l" t="t" r="r" b="b"/>
              <a:pathLst>
                <a:path w="17125" h="22964" extrusionOk="0">
                  <a:moveTo>
                    <a:pt x="8817" y="0"/>
                  </a:moveTo>
                  <a:lnTo>
                    <a:pt x="410" y="2081"/>
                  </a:lnTo>
                  <a:cubicBezTo>
                    <a:pt x="0" y="4976"/>
                    <a:pt x="553" y="5532"/>
                    <a:pt x="3301" y="8300"/>
                  </a:cubicBezTo>
                  <a:cubicBezTo>
                    <a:pt x="4782" y="9792"/>
                    <a:pt x="7164" y="11980"/>
                    <a:pt x="7164" y="11980"/>
                  </a:cubicBezTo>
                  <a:cubicBezTo>
                    <a:pt x="7164" y="11980"/>
                    <a:pt x="7131" y="12901"/>
                    <a:pt x="7110" y="14973"/>
                  </a:cubicBezTo>
                  <a:cubicBezTo>
                    <a:pt x="7093" y="16799"/>
                    <a:pt x="7854" y="22737"/>
                    <a:pt x="7854" y="22737"/>
                  </a:cubicBezTo>
                  <a:cubicBezTo>
                    <a:pt x="7854" y="22737"/>
                    <a:pt x="8392" y="22963"/>
                    <a:pt x="9003" y="22963"/>
                  </a:cubicBezTo>
                  <a:cubicBezTo>
                    <a:pt x="9321" y="22963"/>
                    <a:pt x="9658" y="22902"/>
                    <a:pt x="9949" y="22717"/>
                  </a:cubicBezTo>
                  <a:cubicBezTo>
                    <a:pt x="9949" y="22717"/>
                    <a:pt x="10335" y="18300"/>
                    <a:pt x="10543" y="15997"/>
                  </a:cubicBezTo>
                  <a:cubicBezTo>
                    <a:pt x="10827" y="12877"/>
                    <a:pt x="10973" y="11314"/>
                    <a:pt x="10813" y="10641"/>
                  </a:cubicBezTo>
                  <a:cubicBezTo>
                    <a:pt x="10674" y="10047"/>
                    <a:pt x="7875" y="6515"/>
                    <a:pt x="7229" y="5525"/>
                  </a:cubicBezTo>
                  <a:lnTo>
                    <a:pt x="7229" y="5525"/>
                  </a:lnTo>
                  <a:lnTo>
                    <a:pt x="13175" y="8979"/>
                  </a:lnTo>
                  <a:cubicBezTo>
                    <a:pt x="13175" y="8979"/>
                    <a:pt x="12974" y="10491"/>
                    <a:pt x="13004" y="11621"/>
                  </a:cubicBezTo>
                  <a:cubicBezTo>
                    <a:pt x="13069" y="14099"/>
                    <a:pt x="13373" y="19045"/>
                    <a:pt x="13373" y="19045"/>
                  </a:cubicBezTo>
                  <a:cubicBezTo>
                    <a:pt x="13373" y="19045"/>
                    <a:pt x="14038" y="19343"/>
                    <a:pt x="14670" y="19343"/>
                  </a:cubicBezTo>
                  <a:cubicBezTo>
                    <a:pt x="14942" y="19343"/>
                    <a:pt x="15207" y="19288"/>
                    <a:pt x="15410" y="19130"/>
                  </a:cubicBezTo>
                  <a:cubicBezTo>
                    <a:pt x="15410" y="19130"/>
                    <a:pt x="17124" y="8310"/>
                    <a:pt x="17124" y="7420"/>
                  </a:cubicBezTo>
                  <a:cubicBezTo>
                    <a:pt x="17124" y="6071"/>
                    <a:pt x="11263" y="2044"/>
                    <a:pt x="10154" y="1106"/>
                  </a:cubicBezTo>
                  <a:cubicBezTo>
                    <a:pt x="9519" y="569"/>
                    <a:pt x="8817" y="0"/>
                    <a:pt x="8817" y="0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69" name="Google Shape;7168;p43">
              <a:extLst>
                <a:ext uri="{FF2B5EF4-FFF2-40B4-BE49-F238E27FC236}">
                  <a16:creationId xmlns:a16="http://schemas.microsoft.com/office/drawing/2014/main" id="{5BEE98AC-B55F-447F-942C-F18F295467ED}"/>
                </a:ext>
              </a:extLst>
            </p:cNvPr>
            <p:cNvSpPr/>
            <p:nvPr/>
          </p:nvSpPr>
          <p:spPr>
            <a:xfrm>
              <a:off x="1168308" y="2191331"/>
              <a:ext cx="314871" cy="416732"/>
            </a:xfrm>
            <a:custGeom>
              <a:avLst/>
              <a:gdLst/>
              <a:ahLst/>
              <a:cxnLst/>
              <a:rect l="l" t="t" r="r" b="b"/>
              <a:pathLst>
                <a:path w="15530" h="20554" extrusionOk="0">
                  <a:moveTo>
                    <a:pt x="79" y="0"/>
                  </a:moveTo>
                  <a:cubicBezTo>
                    <a:pt x="31" y="410"/>
                    <a:pt x="4" y="772"/>
                    <a:pt x="0" y="1096"/>
                  </a:cubicBezTo>
                  <a:cubicBezTo>
                    <a:pt x="0" y="1802"/>
                    <a:pt x="127" y="2352"/>
                    <a:pt x="420" y="2901"/>
                  </a:cubicBezTo>
                  <a:lnTo>
                    <a:pt x="3598" y="1375"/>
                  </a:lnTo>
                  <a:cubicBezTo>
                    <a:pt x="3645" y="1348"/>
                    <a:pt x="3707" y="1334"/>
                    <a:pt x="3768" y="1334"/>
                  </a:cubicBezTo>
                  <a:cubicBezTo>
                    <a:pt x="3829" y="1334"/>
                    <a:pt x="3891" y="1348"/>
                    <a:pt x="3939" y="1375"/>
                  </a:cubicBezTo>
                  <a:lnTo>
                    <a:pt x="4165" y="1506"/>
                  </a:lnTo>
                  <a:lnTo>
                    <a:pt x="5045" y="997"/>
                  </a:lnTo>
                  <a:lnTo>
                    <a:pt x="5045" y="997"/>
                  </a:lnTo>
                  <a:cubicBezTo>
                    <a:pt x="4703" y="1031"/>
                    <a:pt x="4359" y="1044"/>
                    <a:pt x="4021" y="1044"/>
                  </a:cubicBezTo>
                  <a:cubicBezTo>
                    <a:pt x="2257" y="1044"/>
                    <a:pt x="663" y="632"/>
                    <a:pt x="79" y="0"/>
                  </a:cubicBezTo>
                  <a:close/>
                  <a:moveTo>
                    <a:pt x="15530" y="14113"/>
                  </a:moveTo>
                  <a:lnTo>
                    <a:pt x="13021" y="15563"/>
                  </a:lnTo>
                  <a:cubicBezTo>
                    <a:pt x="13058" y="16215"/>
                    <a:pt x="13086" y="16636"/>
                    <a:pt x="13086" y="16636"/>
                  </a:cubicBezTo>
                  <a:cubicBezTo>
                    <a:pt x="13086" y="16636"/>
                    <a:pt x="13751" y="16932"/>
                    <a:pt x="14383" y="16932"/>
                  </a:cubicBezTo>
                  <a:cubicBezTo>
                    <a:pt x="14652" y="16932"/>
                    <a:pt x="14919" y="16877"/>
                    <a:pt x="15123" y="16721"/>
                  </a:cubicBezTo>
                  <a:cubicBezTo>
                    <a:pt x="15123" y="16721"/>
                    <a:pt x="15294" y="15632"/>
                    <a:pt x="15530" y="14113"/>
                  </a:cubicBezTo>
                  <a:close/>
                  <a:moveTo>
                    <a:pt x="9922" y="17352"/>
                  </a:moveTo>
                  <a:lnTo>
                    <a:pt x="7383" y="18816"/>
                  </a:lnTo>
                  <a:cubicBezTo>
                    <a:pt x="7488" y="19714"/>
                    <a:pt x="7567" y="20328"/>
                    <a:pt x="7567" y="20328"/>
                  </a:cubicBezTo>
                  <a:cubicBezTo>
                    <a:pt x="7567" y="20328"/>
                    <a:pt x="8106" y="20553"/>
                    <a:pt x="8717" y="20553"/>
                  </a:cubicBezTo>
                  <a:cubicBezTo>
                    <a:pt x="9035" y="20553"/>
                    <a:pt x="9372" y="20492"/>
                    <a:pt x="9662" y="20308"/>
                  </a:cubicBezTo>
                  <a:cubicBezTo>
                    <a:pt x="9662" y="20308"/>
                    <a:pt x="9782" y="18953"/>
                    <a:pt x="9922" y="173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70" name="Google Shape;7169;p43">
              <a:extLst>
                <a:ext uri="{FF2B5EF4-FFF2-40B4-BE49-F238E27FC236}">
                  <a16:creationId xmlns:a16="http://schemas.microsoft.com/office/drawing/2014/main" id="{791DE6E3-6C76-422D-A4C3-1538E6E0B7BB}"/>
                </a:ext>
              </a:extLst>
            </p:cNvPr>
            <p:cNvSpPr/>
            <p:nvPr/>
          </p:nvSpPr>
          <p:spPr>
            <a:xfrm>
              <a:off x="1323027" y="1928648"/>
              <a:ext cx="91643" cy="186854"/>
            </a:xfrm>
            <a:custGeom>
              <a:avLst/>
              <a:gdLst/>
              <a:ahLst/>
              <a:cxnLst/>
              <a:rect l="l" t="t" r="r" b="b"/>
              <a:pathLst>
                <a:path w="4520" h="9216" extrusionOk="0">
                  <a:moveTo>
                    <a:pt x="1093" y="1"/>
                  </a:moveTo>
                  <a:cubicBezTo>
                    <a:pt x="1093" y="1"/>
                    <a:pt x="1" y="7468"/>
                    <a:pt x="591" y="8032"/>
                  </a:cubicBezTo>
                  <a:cubicBezTo>
                    <a:pt x="916" y="8342"/>
                    <a:pt x="2332" y="8806"/>
                    <a:pt x="3742" y="9216"/>
                  </a:cubicBezTo>
                  <a:lnTo>
                    <a:pt x="4520" y="6977"/>
                  </a:lnTo>
                  <a:cubicBezTo>
                    <a:pt x="3987" y="6660"/>
                    <a:pt x="3403" y="6301"/>
                    <a:pt x="2756" y="5905"/>
                  </a:cubicBezTo>
                  <a:cubicBezTo>
                    <a:pt x="2756" y="5905"/>
                    <a:pt x="3083" y="2956"/>
                    <a:pt x="3083" y="1874"/>
                  </a:cubicBezTo>
                  <a:cubicBezTo>
                    <a:pt x="3083" y="718"/>
                    <a:pt x="2595" y="35"/>
                    <a:pt x="1093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71" name="Google Shape;7170;p43">
              <a:extLst>
                <a:ext uri="{FF2B5EF4-FFF2-40B4-BE49-F238E27FC236}">
                  <a16:creationId xmlns:a16="http://schemas.microsoft.com/office/drawing/2014/main" id="{6FA066D1-E713-40E1-8230-2E2C3003E00F}"/>
                </a:ext>
              </a:extLst>
            </p:cNvPr>
            <p:cNvSpPr/>
            <p:nvPr/>
          </p:nvSpPr>
          <p:spPr>
            <a:xfrm>
              <a:off x="1320350" y="1926357"/>
              <a:ext cx="67881" cy="138093"/>
            </a:xfrm>
            <a:custGeom>
              <a:avLst/>
              <a:gdLst/>
              <a:ahLst/>
              <a:cxnLst/>
              <a:rect l="l" t="t" r="r" b="b"/>
              <a:pathLst>
                <a:path w="3348" h="6811" extrusionOk="0">
                  <a:moveTo>
                    <a:pt x="979" y="1"/>
                  </a:moveTo>
                  <a:lnTo>
                    <a:pt x="0" y="6803"/>
                  </a:lnTo>
                  <a:cubicBezTo>
                    <a:pt x="112" y="6808"/>
                    <a:pt x="220" y="6811"/>
                    <a:pt x="325" y="6811"/>
                  </a:cubicBezTo>
                  <a:cubicBezTo>
                    <a:pt x="2192" y="6811"/>
                    <a:pt x="3031" y="6021"/>
                    <a:pt x="3031" y="6021"/>
                  </a:cubicBezTo>
                  <a:cubicBezTo>
                    <a:pt x="3031" y="6021"/>
                    <a:pt x="3225" y="3493"/>
                    <a:pt x="3283" y="2516"/>
                  </a:cubicBezTo>
                  <a:cubicBezTo>
                    <a:pt x="3341" y="1540"/>
                    <a:pt x="3348" y="1110"/>
                    <a:pt x="2774" y="560"/>
                  </a:cubicBezTo>
                  <a:cubicBezTo>
                    <a:pt x="2222" y="35"/>
                    <a:pt x="979" y="1"/>
                    <a:pt x="9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72" name="Google Shape;7171;p43">
              <a:extLst>
                <a:ext uri="{FF2B5EF4-FFF2-40B4-BE49-F238E27FC236}">
                  <a16:creationId xmlns:a16="http://schemas.microsoft.com/office/drawing/2014/main" id="{F313F347-5167-44A0-B1BE-D8FB1D8F7094}"/>
                </a:ext>
              </a:extLst>
            </p:cNvPr>
            <p:cNvSpPr/>
            <p:nvPr/>
          </p:nvSpPr>
          <p:spPr>
            <a:xfrm>
              <a:off x="1169829" y="1928648"/>
              <a:ext cx="212239" cy="283891"/>
            </a:xfrm>
            <a:custGeom>
              <a:avLst/>
              <a:gdLst/>
              <a:ahLst/>
              <a:cxnLst/>
              <a:rect l="l" t="t" r="r" b="b"/>
              <a:pathLst>
                <a:path w="10468" h="14002" extrusionOk="0">
                  <a:moveTo>
                    <a:pt x="6331" y="1"/>
                  </a:moveTo>
                  <a:lnTo>
                    <a:pt x="3693" y="447"/>
                  </a:lnTo>
                  <a:cubicBezTo>
                    <a:pt x="3714" y="447"/>
                    <a:pt x="2946" y="759"/>
                    <a:pt x="2407" y="1567"/>
                  </a:cubicBezTo>
                  <a:cubicBezTo>
                    <a:pt x="1963" y="2236"/>
                    <a:pt x="646" y="5612"/>
                    <a:pt x="0" y="12953"/>
                  </a:cubicBezTo>
                  <a:cubicBezTo>
                    <a:pt x="583" y="13587"/>
                    <a:pt x="2178" y="14001"/>
                    <a:pt x="3949" y="14001"/>
                  </a:cubicBezTo>
                  <a:cubicBezTo>
                    <a:pt x="6172" y="14001"/>
                    <a:pt x="8673" y="13347"/>
                    <a:pt x="9792" y="11653"/>
                  </a:cubicBezTo>
                  <a:cubicBezTo>
                    <a:pt x="9792" y="11653"/>
                    <a:pt x="10468" y="5550"/>
                    <a:pt x="10455" y="4092"/>
                  </a:cubicBezTo>
                  <a:cubicBezTo>
                    <a:pt x="10444" y="3082"/>
                    <a:pt x="10417" y="642"/>
                    <a:pt x="86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73" name="Google Shape;7172;p43">
              <a:extLst>
                <a:ext uri="{FF2B5EF4-FFF2-40B4-BE49-F238E27FC236}">
                  <a16:creationId xmlns:a16="http://schemas.microsoft.com/office/drawing/2014/main" id="{8CB7A1EC-814C-4438-950B-5523D7ED2738}"/>
                </a:ext>
              </a:extLst>
            </p:cNvPr>
            <p:cNvSpPr/>
            <p:nvPr/>
          </p:nvSpPr>
          <p:spPr>
            <a:xfrm>
              <a:off x="1293689" y="1758156"/>
              <a:ext cx="110458" cy="107802"/>
            </a:xfrm>
            <a:custGeom>
              <a:avLst/>
              <a:gdLst/>
              <a:ahLst/>
              <a:cxnLst/>
              <a:rect l="l" t="t" r="r" b="b"/>
              <a:pathLst>
                <a:path w="5448" h="5317" extrusionOk="0">
                  <a:moveTo>
                    <a:pt x="2726" y="0"/>
                  </a:moveTo>
                  <a:cubicBezTo>
                    <a:pt x="1313" y="0"/>
                    <a:pt x="135" y="1110"/>
                    <a:pt x="69" y="2533"/>
                  </a:cubicBezTo>
                  <a:cubicBezTo>
                    <a:pt x="0" y="4000"/>
                    <a:pt x="1131" y="5246"/>
                    <a:pt x="2598" y="5314"/>
                  </a:cubicBezTo>
                  <a:cubicBezTo>
                    <a:pt x="2640" y="5316"/>
                    <a:pt x="2683" y="5317"/>
                    <a:pt x="2725" y="5317"/>
                  </a:cubicBezTo>
                  <a:cubicBezTo>
                    <a:pt x="4137" y="5317"/>
                    <a:pt x="5310" y="4206"/>
                    <a:pt x="5380" y="2785"/>
                  </a:cubicBezTo>
                  <a:cubicBezTo>
                    <a:pt x="5448" y="1317"/>
                    <a:pt x="4315" y="75"/>
                    <a:pt x="2851" y="3"/>
                  </a:cubicBezTo>
                  <a:cubicBezTo>
                    <a:pt x="2809" y="1"/>
                    <a:pt x="2767" y="0"/>
                    <a:pt x="2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74" name="Google Shape;7173;p43">
              <a:extLst>
                <a:ext uri="{FF2B5EF4-FFF2-40B4-BE49-F238E27FC236}">
                  <a16:creationId xmlns:a16="http://schemas.microsoft.com/office/drawing/2014/main" id="{4E0910F2-BEE4-464C-948E-E1FB6319B40C}"/>
                </a:ext>
              </a:extLst>
            </p:cNvPr>
            <p:cNvSpPr/>
            <p:nvPr/>
          </p:nvSpPr>
          <p:spPr>
            <a:xfrm>
              <a:off x="1254051" y="1845946"/>
              <a:ext cx="21066" cy="57480"/>
            </a:xfrm>
            <a:custGeom>
              <a:avLst/>
              <a:gdLst/>
              <a:ahLst/>
              <a:cxnLst/>
              <a:rect l="l" t="t" r="r" b="b"/>
              <a:pathLst>
                <a:path w="1039" h="2835" extrusionOk="0">
                  <a:moveTo>
                    <a:pt x="0" y="1"/>
                  </a:moveTo>
                  <a:cubicBezTo>
                    <a:pt x="0" y="1"/>
                    <a:pt x="334" y="2042"/>
                    <a:pt x="492" y="2380"/>
                  </a:cubicBezTo>
                  <a:cubicBezTo>
                    <a:pt x="649" y="2721"/>
                    <a:pt x="1000" y="2834"/>
                    <a:pt x="1000" y="2834"/>
                  </a:cubicBezTo>
                  <a:lnTo>
                    <a:pt x="1038" y="141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75" name="Google Shape;7174;p43">
              <a:extLst>
                <a:ext uri="{FF2B5EF4-FFF2-40B4-BE49-F238E27FC236}">
                  <a16:creationId xmlns:a16="http://schemas.microsoft.com/office/drawing/2014/main" id="{FF63A651-8AD3-466D-A502-6EF4F1055B46}"/>
                </a:ext>
              </a:extLst>
            </p:cNvPr>
            <p:cNvSpPr/>
            <p:nvPr/>
          </p:nvSpPr>
          <p:spPr>
            <a:xfrm>
              <a:off x="1243245" y="1787473"/>
              <a:ext cx="27148" cy="61129"/>
            </a:xfrm>
            <a:custGeom>
              <a:avLst/>
              <a:gdLst/>
              <a:ahLst/>
              <a:cxnLst/>
              <a:rect l="l" t="t" r="r" b="b"/>
              <a:pathLst>
                <a:path w="1339" h="3015" extrusionOk="0">
                  <a:moveTo>
                    <a:pt x="1050" y="1"/>
                  </a:moveTo>
                  <a:cubicBezTo>
                    <a:pt x="883" y="1"/>
                    <a:pt x="612" y="42"/>
                    <a:pt x="373" y="264"/>
                  </a:cubicBezTo>
                  <a:cubicBezTo>
                    <a:pt x="1" y="608"/>
                    <a:pt x="144" y="1752"/>
                    <a:pt x="533" y="2885"/>
                  </a:cubicBezTo>
                  <a:lnTo>
                    <a:pt x="1338" y="3015"/>
                  </a:lnTo>
                  <a:lnTo>
                    <a:pt x="1209" y="15"/>
                  </a:lnTo>
                  <a:cubicBezTo>
                    <a:pt x="1209" y="15"/>
                    <a:pt x="1147" y="1"/>
                    <a:pt x="1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76" name="Google Shape;7175;p43">
              <a:extLst>
                <a:ext uri="{FF2B5EF4-FFF2-40B4-BE49-F238E27FC236}">
                  <a16:creationId xmlns:a16="http://schemas.microsoft.com/office/drawing/2014/main" id="{6F78B2CE-4370-4BAF-8E2B-16724713DD61}"/>
                </a:ext>
              </a:extLst>
            </p:cNvPr>
            <p:cNvSpPr/>
            <p:nvPr/>
          </p:nvSpPr>
          <p:spPr>
            <a:xfrm>
              <a:off x="1232114" y="1765840"/>
              <a:ext cx="162707" cy="193870"/>
            </a:xfrm>
            <a:custGeom>
              <a:avLst/>
              <a:gdLst/>
              <a:ahLst/>
              <a:cxnLst/>
              <a:rect l="l" t="t" r="r" b="b"/>
              <a:pathLst>
                <a:path w="8025" h="9562" extrusionOk="0">
                  <a:moveTo>
                    <a:pt x="5218" y="0"/>
                  </a:moveTo>
                  <a:cubicBezTo>
                    <a:pt x="4521" y="0"/>
                    <a:pt x="3809" y="184"/>
                    <a:pt x="3253" y="498"/>
                  </a:cubicBezTo>
                  <a:cubicBezTo>
                    <a:pt x="1673" y="1392"/>
                    <a:pt x="2130" y="4095"/>
                    <a:pt x="2130" y="4095"/>
                  </a:cubicBezTo>
                  <a:cubicBezTo>
                    <a:pt x="2110" y="4105"/>
                    <a:pt x="2090" y="4110"/>
                    <a:pt x="2070" y="4110"/>
                  </a:cubicBezTo>
                  <a:cubicBezTo>
                    <a:pt x="1913" y="4110"/>
                    <a:pt x="1725" y="3835"/>
                    <a:pt x="1556" y="3641"/>
                  </a:cubicBezTo>
                  <a:cubicBezTo>
                    <a:pt x="1452" y="3522"/>
                    <a:pt x="1212" y="3372"/>
                    <a:pt x="957" y="3372"/>
                  </a:cubicBezTo>
                  <a:cubicBezTo>
                    <a:pt x="747" y="3372"/>
                    <a:pt x="527" y="3474"/>
                    <a:pt x="365" y="3778"/>
                  </a:cubicBezTo>
                  <a:cubicBezTo>
                    <a:pt x="0" y="4460"/>
                    <a:pt x="577" y="5416"/>
                    <a:pt x="1085" y="5604"/>
                  </a:cubicBezTo>
                  <a:cubicBezTo>
                    <a:pt x="1279" y="5675"/>
                    <a:pt x="1438" y="5703"/>
                    <a:pt x="1568" y="5703"/>
                  </a:cubicBezTo>
                  <a:cubicBezTo>
                    <a:pt x="2023" y="5703"/>
                    <a:pt x="2120" y="5362"/>
                    <a:pt x="2120" y="5361"/>
                  </a:cubicBezTo>
                  <a:lnTo>
                    <a:pt x="2120" y="5361"/>
                  </a:lnTo>
                  <a:lnTo>
                    <a:pt x="2034" y="8567"/>
                  </a:lnTo>
                  <a:cubicBezTo>
                    <a:pt x="2454" y="9081"/>
                    <a:pt x="3557" y="9562"/>
                    <a:pt x="4296" y="9562"/>
                  </a:cubicBezTo>
                  <a:cubicBezTo>
                    <a:pt x="4837" y="9562"/>
                    <a:pt x="5184" y="9305"/>
                    <a:pt x="4929" y="8617"/>
                  </a:cubicBezTo>
                  <a:lnTo>
                    <a:pt x="4970" y="7642"/>
                  </a:lnTo>
                  <a:cubicBezTo>
                    <a:pt x="4970" y="7642"/>
                    <a:pt x="5597" y="7767"/>
                    <a:pt x="6015" y="7767"/>
                  </a:cubicBezTo>
                  <a:cubicBezTo>
                    <a:pt x="6069" y="7767"/>
                    <a:pt x="6119" y="7765"/>
                    <a:pt x="6164" y="7761"/>
                  </a:cubicBezTo>
                  <a:cubicBezTo>
                    <a:pt x="6823" y="7689"/>
                    <a:pt x="7256" y="7195"/>
                    <a:pt x="7489" y="6498"/>
                  </a:cubicBezTo>
                  <a:cubicBezTo>
                    <a:pt x="7860" y="5379"/>
                    <a:pt x="8024" y="4468"/>
                    <a:pt x="7860" y="2222"/>
                  </a:cubicBezTo>
                  <a:cubicBezTo>
                    <a:pt x="7743" y="628"/>
                    <a:pt x="6505" y="0"/>
                    <a:pt x="5218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77" name="Google Shape;7176;p43">
              <a:extLst>
                <a:ext uri="{FF2B5EF4-FFF2-40B4-BE49-F238E27FC236}">
                  <a16:creationId xmlns:a16="http://schemas.microsoft.com/office/drawing/2014/main" id="{AF3A07C7-F0A7-4FB9-86AF-EAA6C2C1201F}"/>
                </a:ext>
              </a:extLst>
            </p:cNvPr>
            <p:cNvSpPr/>
            <p:nvPr/>
          </p:nvSpPr>
          <p:spPr>
            <a:xfrm>
              <a:off x="1258187" y="1749883"/>
              <a:ext cx="150684" cy="105531"/>
            </a:xfrm>
            <a:custGeom>
              <a:avLst/>
              <a:gdLst/>
              <a:ahLst/>
              <a:cxnLst/>
              <a:rect l="l" t="t" r="r" b="b"/>
              <a:pathLst>
                <a:path w="7432" h="5205" extrusionOk="0">
                  <a:moveTo>
                    <a:pt x="2460" y="0"/>
                  </a:moveTo>
                  <a:cubicBezTo>
                    <a:pt x="1682" y="0"/>
                    <a:pt x="1127" y="384"/>
                    <a:pt x="800" y="712"/>
                  </a:cubicBezTo>
                  <a:cubicBezTo>
                    <a:pt x="230" y="1282"/>
                    <a:pt x="472" y="1869"/>
                    <a:pt x="472" y="1869"/>
                  </a:cubicBezTo>
                  <a:cubicBezTo>
                    <a:pt x="472" y="1869"/>
                    <a:pt x="1" y="4159"/>
                    <a:pt x="270" y="4428"/>
                  </a:cubicBezTo>
                  <a:cubicBezTo>
                    <a:pt x="465" y="4623"/>
                    <a:pt x="759" y="5115"/>
                    <a:pt x="834" y="5156"/>
                  </a:cubicBezTo>
                  <a:cubicBezTo>
                    <a:pt x="896" y="5189"/>
                    <a:pt x="949" y="5204"/>
                    <a:pt x="997" y="5204"/>
                  </a:cubicBezTo>
                  <a:cubicBezTo>
                    <a:pt x="1429" y="5204"/>
                    <a:pt x="1298" y="3913"/>
                    <a:pt x="1458" y="3285"/>
                  </a:cubicBezTo>
                  <a:cubicBezTo>
                    <a:pt x="1641" y="2558"/>
                    <a:pt x="1722" y="2255"/>
                    <a:pt x="1969" y="2255"/>
                  </a:cubicBezTo>
                  <a:cubicBezTo>
                    <a:pt x="1990" y="2255"/>
                    <a:pt x="2012" y="2257"/>
                    <a:pt x="2035" y="2261"/>
                  </a:cubicBezTo>
                  <a:cubicBezTo>
                    <a:pt x="2237" y="2298"/>
                    <a:pt x="3035" y="2584"/>
                    <a:pt x="4484" y="2584"/>
                  </a:cubicBezTo>
                  <a:cubicBezTo>
                    <a:pt x="4627" y="2584"/>
                    <a:pt x="4777" y="2582"/>
                    <a:pt x="4933" y="2575"/>
                  </a:cubicBezTo>
                  <a:cubicBezTo>
                    <a:pt x="5724" y="2544"/>
                    <a:pt x="6113" y="2408"/>
                    <a:pt x="6492" y="2190"/>
                  </a:cubicBezTo>
                  <a:cubicBezTo>
                    <a:pt x="6868" y="1971"/>
                    <a:pt x="7104" y="1674"/>
                    <a:pt x="7253" y="1353"/>
                  </a:cubicBezTo>
                  <a:cubicBezTo>
                    <a:pt x="7431" y="978"/>
                    <a:pt x="7428" y="561"/>
                    <a:pt x="7394" y="176"/>
                  </a:cubicBezTo>
                  <a:lnTo>
                    <a:pt x="7394" y="176"/>
                  </a:lnTo>
                  <a:cubicBezTo>
                    <a:pt x="6954" y="368"/>
                    <a:pt x="6296" y="468"/>
                    <a:pt x="5702" y="468"/>
                  </a:cubicBezTo>
                  <a:cubicBezTo>
                    <a:pt x="5516" y="468"/>
                    <a:pt x="5336" y="458"/>
                    <a:pt x="5171" y="438"/>
                  </a:cubicBezTo>
                  <a:cubicBezTo>
                    <a:pt x="4591" y="370"/>
                    <a:pt x="3824" y="248"/>
                    <a:pt x="3032" y="66"/>
                  </a:cubicBezTo>
                  <a:cubicBezTo>
                    <a:pt x="2829" y="21"/>
                    <a:pt x="2639" y="0"/>
                    <a:pt x="2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78" name="Google Shape;7177;p43">
              <a:extLst>
                <a:ext uri="{FF2B5EF4-FFF2-40B4-BE49-F238E27FC236}">
                  <a16:creationId xmlns:a16="http://schemas.microsoft.com/office/drawing/2014/main" id="{5F3F17DF-D986-48C7-8354-005DA8A645C5}"/>
                </a:ext>
              </a:extLst>
            </p:cNvPr>
            <p:cNvSpPr/>
            <p:nvPr/>
          </p:nvSpPr>
          <p:spPr>
            <a:xfrm>
              <a:off x="1248232" y="1773909"/>
              <a:ext cx="22505" cy="17477"/>
            </a:xfrm>
            <a:custGeom>
              <a:avLst/>
              <a:gdLst/>
              <a:ahLst/>
              <a:cxnLst/>
              <a:rect l="l" t="t" r="r" b="b"/>
              <a:pathLst>
                <a:path w="1110" h="862" extrusionOk="0">
                  <a:moveTo>
                    <a:pt x="482" y="1"/>
                  </a:moveTo>
                  <a:cubicBezTo>
                    <a:pt x="291" y="1"/>
                    <a:pt x="104" y="104"/>
                    <a:pt x="1" y="288"/>
                  </a:cubicBezTo>
                  <a:lnTo>
                    <a:pt x="956" y="861"/>
                  </a:lnTo>
                  <a:cubicBezTo>
                    <a:pt x="1110" y="589"/>
                    <a:pt x="1021" y="236"/>
                    <a:pt x="755" y="77"/>
                  </a:cubicBezTo>
                  <a:cubicBezTo>
                    <a:pt x="669" y="25"/>
                    <a:pt x="575" y="1"/>
                    <a:pt x="4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79" name="Google Shape;7178;p43">
              <a:extLst>
                <a:ext uri="{FF2B5EF4-FFF2-40B4-BE49-F238E27FC236}">
                  <a16:creationId xmlns:a16="http://schemas.microsoft.com/office/drawing/2014/main" id="{EE35E309-65EC-419E-AE7E-C32A79DF71ED}"/>
                </a:ext>
              </a:extLst>
            </p:cNvPr>
            <p:cNvSpPr/>
            <p:nvPr/>
          </p:nvSpPr>
          <p:spPr>
            <a:xfrm>
              <a:off x="1279922" y="1892660"/>
              <a:ext cx="52958" cy="36008"/>
            </a:xfrm>
            <a:custGeom>
              <a:avLst/>
              <a:gdLst/>
              <a:ahLst/>
              <a:cxnLst/>
              <a:rect l="l" t="t" r="r" b="b"/>
              <a:pathLst>
                <a:path w="2612" h="1776" extrusionOk="0">
                  <a:moveTo>
                    <a:pt x="0" y="1"/>
                  </a:moveTo>
                  <a:cubicBezTo>
                    <a:pt x="0" y="1"/>
                    <a:pt x="76" y="438"/>
                    <a:pt x="362" y="840"/>
                  </a:cubicBezTo>
                  <a:cubicBezTo>
                    <a:pt x="714" y="1335"/>
                    <a:pt x="2595" y="1776"/>
                    <a:pt x="2595" y="1776"/>
                  </a:cubicBezTo>
                  <a:lnTo>
                    <a:pt x="2612" y="1387"/>
                  </a:lnTo>
                  <a:cubicBezTo>
                    <a:pt x="2612" y="1387"/>
                    <a:pt x="1171" y="1025"/>
                    <a:pt x="673" y="732"/>
                  </a:cubicBezTo>
                  <a:cubicBezTo>
                    <a:pt x="342" y="533"/>
                    <a:pt x="76" y="206"/>
                    <a:pt x="0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80" name="Google Shape;7179;p43">
              <a:extLst>
                <a:ext uri="{FF2B5EF4-FFF2-40B4-BE49-F238E27FC236}">
                  <a16:creationId xmlns:a16="http://schemas.microsoft.com/office/drawing/2014/main" id="{1FFBD565-E271-4B6C-9BD2-6D815E7033D4}"/>
                </a:ext>
              </a:extLst>
            </p:cNvPr>
            <p:cNvSpPr/>
            <p:nvPr/>
          </p:nvSpPr>
          <p:spPr>
            <a:xfrm>
              <a:off x="1328156" y="1840695"/>
              <a:ext cx="12206" cy="12347"/>
            </a:xfrm>
            <a:custGeom>
              <a:avLst/>
              <a:gdLst/>
              <a:ahLst/>
              <a:cxnLst/>
              <a:rect l="l" t="t" r="r" b="b"/>
              <a:pathLst>
                <a:path w="602" h="609" extrusionOk="0">
                  <a:moveTo>
                    <a:pt x="305" y="1"/>
                  </a:moveTo>
                  <a:cubicBezTo>
                    <a:pt x="147" y="1"/>
                    <a:pt x="17" y="128"/>
                    <a:pt x="11" y="291"/>
                  </a:cubicBezTo>
                  <a:cubicBezTo>
                    <a:pt x="0" y="458"/>
                    <a:pt x="127" y="598"/>
                    <a:pt x="287" y="608"/>
                  </a:cubicBezTo>
                  <a:cubicBezTo>
                    <a:pt x="291" y="608"/>
                    <a:pt x="295" y="608"/>
                    <a:pt x="300" y="608"/>
                  </a:cubicBezTo>
                  <a:cubicBezTo>
                    <a:pt x="455" y="608"/>
                    <a:pt x="588" y="480"/>
                    <a:pt x="594" y="318"/>
                  </a:cubicBezTo>
                  <a:cubicBezTo>
                    <a:pt x="601" y="151"/>
                    <a:pt x="478" y="7"/>
                    <a:pt x="318" y="1"/>
                  </a:cubicBezTo>
                  <a:cubicBezTo>
                    <a:pt x="313" y="1"/>
                    <a:pt x="309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81" name="Google Shape;7180;p43">
              <a:extLst>
                <a:ext uri="{FF2B5EF4-FFF2-40B4-BE49-F238E27FC236}">
                  <a16:creationId xmlns:a16="http://schemas.microsoft.com/office/drawing/2014/main" id="{9A01F7C4-6DCD-4C93-BB3C-29B045EF84C5}"/>
                </a:ext>
              </a:extLst>
            </p:cNvPr>
            <p:cNvSpPr/>
            <p:nvPr/>
          </p:nvSpPr>
          <p:spPr>
            <a:xfrm>
              <a:off x="1320472" y="1822427"/>
              <a:ext cx="14760" cy="10665"/>
            </a:xfrm>
            <a:custGeom>
              <a:avLst/>
              <a:gdLst/>
              <a:ahLst/>
              <a:cxnLst/>
              <a:rect l="l" t="t" r="r" b="b"/>
              <a:pathLst>
                <a:path w="728" h="526" extrusionOk="0">
                  <a:moveTo>
                    <a:pt x="403" y="0"/>
                  </a:moveTo>
                  <a:cubicBezTo>
                    <a:pt x="353" y="0"/>
                    <a:pt x="302" y="11"/>
                    <a:pt x="253" y="34"/>
                  </a:cubicBezTo>
                  <a:cubicBezTo>
                    <a:pt x="76" y="124"/>
                    <a:pt x="1" y="342"/>
                    <a:pt x="86" y="526"/>
                  </a:cubicBezTo>
                  <a:lnTo>
                    <a:pt x="727" y="212"/>
                  </a:lnTo>
                  <a:cubicBezTo>
                    <a:pt x="665" y="78"/>
                    <a:pt x="537" y="0"/>
                    <a:pt x="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82" name="Google Shape;7181;p43">
              <a:extLst>
                <a:ext uri="{FF2B5EF4-FFF2-40B4-BE49-F238E27FC236}">
                  <a16:creationId xmlns:a16="http://schemas.microsoft.com/office/drawing/2014/main" id="{318B64C1-4583-401D-B170-A43552678D2F}"/>
                </a:ext>
              </a:extLst>
            </p:cNvPr>
            <p:cNvSpPr/>
            <p:nvPr/>
          </p:nvSpPr>
          <p:spPr>
            <a:xfrm>
              <a:off x="1330366" y="1885138"/>
              <a:ext cx="14821" cy="10300"/>
            </a:xfrm>
            <a:custGeom>
              <a:avLst/>
              <a:gdLst/>
              <a:ahLst/>
              <a:cxnLst/>
              <a:rect l="l" t="t" r="r" b="b"/>
              <a:pathLst>
                <a:path w="731" h="508" extrusionOk="0">
                  <a:moveTo>
                    <a:pt x="75" y="0"/>
                  </a:moveTo>
                  <a:lnTo>
                    <a:pt x="75" y="0"/>
                  </a:lnTo>
                  <a:cubicBezTo>
                    <a:pt x="1" y="188"/>
                    <a:pt x="86" y="402"/>
                    <a:pt x="267" y="481"/>
                  </a:cubicBezTo>
                  <a:cubicBezTo>
                    <a:pt x="311" y="499"/>
                    <a:pt x="356" y="508"/>
                    <a:pt x="401" y="508"/>
                  </a:cubicBezTo>
                  <a:cubicBezTo>
                    <a:pt x="541" y="508"/>
                    <a:pt x="674" y="422"/>
                    <a:pt x="731" y="279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83" name="Google Shape;7182;p43">
              <a:extLst>
                <a:ext uri="{FF2B5EF4-FFF2-40B4-BE49-F238E27FC236}">
                  <a16:creationId xmlns:a16="http://schemas.microsoft.com/office/drawing/2014/main" id="{4CFE4FF5-FA04-4447-857C-3E1F6D204ED3}"/>
                </a:ext>
              </a:extLst>
            </p:cNvPr>
            <p:cNvSpPr/>
            <p:nvPr/>
          </p:nvSpPr>
          <p:spPr>
            <a:xfrm>
              <a:off x="1375417" y="1820380"/>
              <a:ext cx="13645" cy="12165"/>
            </a:xfrm>
            <a:custGeom>
              <a:avLst/>
              <a:gdLst/>
              <a:ahLst/>
              <a:cxnLst/>
              <a:rect l="l" t="t" r="r" b="b"/>
              <a:pathLst>
                <a:path w="673" h="600" extrusionOk="0">
                  <a:moveTo>
                    <a:pt x="275" y="0"/>
                  </a:moveTo>
                  <a:cubicBezTo>
                    <a:pt x="172" y="0"/>
                    <a:pt x="70" y="46"/>
                    <a:pt x="0" y="135"/>
                  </a:cubicBezTo>
                  <a:lnTo>
                    <a:pt x="547" y="600"/>
                  </a:lnTo>
                  <a:cubicBezTo>
                    <a:pt x="673" y="443"/>
                    <a:pt x="649" y="211"/>
                    <a:pt x="499" y="81"/>
                  </a:cubicBezTo>
                  <a:cubicBezTo>
                    <a:pt x="433" y="27"/>
                    <a:pt x="354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84" name="Google Shape;7183;p43">
              <a:extLst>
                <a:ext uri="{FF2B5EF4-FFF2-40B4-BE49-F238E27FC236}">
                  <a16:creationId xmlns:a16="http://schemas.microsoft.com/office/drawing/2014/main" id="{B673DDC0-35F8-486C-8B8C-87948501003B}"/>
                </a:ext>
              </a:extLst>
            </p:cNvPr>
            <p:cNvSpPr/>
            <p:nvPr/>
          </p:nvSpPr>
          <p:spPr>
            <a:xfrm>
              <a:off x="1370997" y="1838546"/>
              <a:ext cx="12185" cy="12287"/>
            </a:xfrm>
            <a:custGeom>
              <a:avLst/>
              <a:gdLst/>
              <a:ahLst/>
              <a:cxnLst/>
              <a:rect l="l" t="t" r="r" b="b"/>
              <a:pathLst>
                <a:path w="601" h="606" extrusionOk="0">
                  <a:moveTo>
                    <a:pt x="296" y="1"/>
                  </a:moveTo>
                  <a:cubicBezTo>
                    <a:pt x="143" y="1"/>
                    <a:pt x="16" y="126"/>
                    <a:pt x="7" y="288"/>
                  </a:cubicBezTo>
                  <a:cubicBezTo>
                    <a:pt x="0" y="455"/>
                    <a:pt x="123" y="598"/>
                    <a:pt x="287" y="605"/>
                  </a:cubicBezTo>
                  <a:cubicBezTo>
                    <a:pt x="293" y="605"/>
                    <a:pt x="299" y="606"/>
                    <a:pt x="305" y="606"/>
                  </a:cubicBezTo>
                  <a:cubicBezTo>
                    <a:pt x="457" y="606"/>
                    <a:pt x="584" y="479"/>
                    <a:pt x="590" y="318"/>
                  </a:cubicBezTo>
                  <a:cubicBezTo>
                    <a:pt x="601" y="151"/>
                    <a:pt x="475" y="8"/>
                    <a:pt x="314" y="1"/>
                  </a:cubicBezTo>
                  <a:cubicBezTo>
                    <a:pt x="308" y="1"/>
                    <a:pt x="302" y="1"/>
                    <a:pt x="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85" name="Google Shape;7184;p43">
              <a:extLst>
                <a:ext uri="{FF2B5EF4-FFF2-40B4-BE49-F238E27FC236}">
                  <a16:creationId xmlns:a16="http://schemas.microsoft.com/office/drawing/2014/main" id="{74D0DC5F-6D77-4BB1-AD82-6DA9850CBC92}"/>
                </a:ext>
              </a:extLst>
            </p:cNvPr>
            <p:cNvSpPr/>
            <p:nvPr/>
          </p:nvSpPr>
          <p:spPr>
            <a:xfrm>
              <a:off x="1352040" y="1838485"/>
              <a:ext cx="21674" cy="35583"/>
            </a:xfrm>
            <a:custGeom>
              <a:avLst/>
              <a:gdLst/>
              <a:ahLst/>
              <a:cxnLst/>
              <a:rect l="l" t="t" r="r" b="b"/>
              <a:pathLst>
                <a:path w="1069" h="1755" extrusionOk="0">
                  <a:moveTo>
                    <a:pt x="242" y="0"/>
                  </a:moveTo>
                  <a:lnTo>
                    <a:pt x="0" y="1755"/>
                  </a:lnTo>
                  <a:lnTo>
                    <a:pt x="1068" y="1690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86" name="Google Shape;7185;p43">
              <a:extLst>
                <a:ext uri="{FF2B5EF4-FFF2-40B4-BE49-F238E27FC236}">
                  <a16:creationId xmlns:a16="http://schemas.microsoft.com/office/drawing/2014/main" id="{26B949FF-559F-4FE6-892C-9D49D60D111D}"/>
                </a:ext>
              </a:extLst>
            </p:cNvPr>
            <p:cNvSpPr/>
            <p:nvPr/>
          </p:nvSpPr>
          <p:spPr>
            <a:xfrm>
              <a:off x="883769" y="2070228"/>
              <a:ext cx="968375" cy="558941"/>
            </a:xfrm>
            <a:custGeom>
              <a:avLst/>
              <a:gdLst/>
              <a:ahLst/>
              <a:cxnLst/>
              <a:rect l="l" t="t" r="r" b="b"/>
              <a:pathLst>
                <a:path w="47762" h="27568" extrusionOk="0">
                  <a:moveTo>
                    <a:pt x="31158" y="1"/>
                  </a:moveTo>
                  <a:lnTo>
                    <a:pt x="0" y="17984"/>
                  </a:lnTo>
                  <a:lnTo>
                    <a:pt x="16604" y="27568"/>
                  </a:lnTo>
                  <a:lnTo>
                    <a:pt x="47761" y="9588"/>
                  </a:lnTo>
                  <a:lnTo>
                    <a:pt x="31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87" name="Google Shape;7186;p43">
              <a:extLst>
                <a:ext uri="{FF2B5EF4-FFF2-40B4-BE49-F238E27FC236}">
                  <a16:creationId xmlns:a16="http://schemas.microsoft.com/office/drawing/2014/main" id="{0BF10E6E-1903-42C1-A390-6F306233CBCF}"/>
                </a:ext>
              </a:extLst>
            </p:cNvPr>
            <p:cNvSpPr/>
            <p:nvPr/>
          </p:nvSpPr>
          <p:spPr>
            <a:xfrm>
              <a:off x="883769" y="2434834"/>
              <a:ext cx="336666" cy="583028"/>
            </a:xfrm>
            <a:custGeom>
              <a:avLst/>
              <a:gdLst/>
              <a:ahLst/>
              <a:cxnLst/>
              <a:rect l="l" t="t" r="r" b="b"/>
              <a:pathLst>
                <a:path w="16605" h="28756" extrusionOk="0">
                  <a:moveTo>
                    <a:pt x="0" y="1"/>
                  </a:moveTo>
                  <a:lnTo>
                    <a:pt x="0" y="19168"/>
                  </a:lnTo>
                  <a:lnTo>
                    <a:pt x="874" y="19673"/>
                  </a:lnTo>
                  <a:lnTo>
                    <a:pt x="874" y="6557"/>
                  </a:lnTo>
                  <a:lnTo>
                    <a:pt x="15731" y="15134"/>
                  </a:lnTo>
                  <a:lnTo>
                    <a:pt x="15731" y="28250"/>
                  </a:lnTo>
                  <a:lnTo>
                    <a:pt x="16604" y="28755"/>
                  </a:lnTo>
                  <a:lnTo>
                    <a:pt x="16604" y="95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88" name="Google Shape;7187;p43">
              <a:extLst>
                <a:ext uri="{FF2B5EF4-FFF2-40B4-BE49-F238E27FC236}">
                  <a16:creationId xmlns:a16="http://schemas.microsoft.com/office/drawing/2014/main" id="{923BC330-03C2-4786-84A8-27DA470DAF6A}"/>
                </a:ext>
              </a:extLst>
            </p:cNvPr>
            <p:cNvSpPr/>
            <p:nvPr/>
          </p:nvSpPr>
          <p:spPr>
            <a:xfrm>
              <a:off x="901489" y="2567777"/>
              <a:ext cx="17720" cy="265927"/>
            </a:xfrm>
            <a:custGeom>
              <a:avLst/>
              <a:gdLst/>
              <a:ahLst/>
              <a:cxnLst/>
              <a:rect l="l" t="t" r="r" b="b"/>
              <a:pathLst>
                <a:path w="874" h="13116" extrusionOk="0">
                  <a:moveTo>
                    <a:pt x="0" y="0"/>
                  </a:moveTo>
                  <a:lnTo>
                    <a:pt x="0" y="13116"/>
                  </a:lnTo>
                  <a:lnTo>
                    <a:pt x="873" y="12611"/>
                  </a:lnTo>
                  <a:lnTo>
                    <a:pt x="873" y="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89" name="Google Shape;7188;p43">
              <a:extLst>
                <a:ext uri="{FF2B5EF4-FFF2-40B4-BE49-F238E27FC236}">
                  <a16:creationId xmlns:a16="http://schemas.microsoft.com/office/drawing/2014/main" id="{9193B7C0-8ACC-48AC-97CD-37C44B9E5006}"/>
                </a:ext>
              </a:extLst>
            </p:cNvPr>
            <p:cNvSpPr/>
            <p:nvPr/>
          </p:nvSpPr>
          <p:spPr>
            <a:xfrm>
              <a:off x="1220415" y="2264605"/>
              <a:ext cx="631728" cy="753257"/>
            </a:xfrm>
            <a:custGeom>
              <a:avLst/>
              <a:gdLst/>
              <a:ahLst/>
              <a:cxnLst/>
              <a:rect l="l" t="t" r="r" b="b"/>
              <a:pathLst>
                <a:path w="31158" h="37152" extrusionOk="0">
                  <a:moveTo>
                    <a:pt x="31157" y="1"/>
                  </a:moveTo>
                  <a:lnTo>
                    <a:pt x="0" y="17981"/>
                  </a:lnTo>
                  <a:lnTo>
                    <a:pt x="0" y="37151"/>
                  </a:lnTo>
                  <a:lnTo>
                    <a:pt x="874" y="36646"/>
                  </a:lnTo>
                  <a:lnTo>
                    <a:pt x="874" y="23530"/>
                  </a:lnTo>
                  <a:lnTo>
                    <a:pt x="30284" y="6557"/>
                  </a:lnTo>
                  <a:lnTo>
                    <a:pt x="30284" y="19673"/>
                  </a:lnTo>
                  <a:lnTo>
                    <a:pt x="31157" y="19168"/>
                  </a:lnTo>
                  <a:lnTo>
                    <a:pt x="3115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90" name="Google Shape;7189;p43">
              <a:extLst>
                <a:ext uri="{FF2B5EF4-FFF2-40B4-BE49-F238E27FC236}">
                  <a16:creationId xmlns:a16="http://schemas.microsoft.com/office/drawing/2014/main" id="{1078A558-B5E9-471D-9BB4-3E593A6AF184}"/>
                </a:ext>
              </a:extLst>
            </p:cNvPr>
            <p:cNvSpPr/>
            <p:nvPr/>
          </p:nvSpPr>
          <p:spPr>
            <a:xfrm>
              <a:off x="1816703" y="2397548"/>
              <a:ext cx="17741" cy="265927"/>
            </a:xfrm>
            <a:custGeom>
              <a:avLst/>
              <a:gdLst/>
              <a:ahLst/>
              <a:cxnLst/>
              <a:rect l="l" t="t" r="r" b="b"/>
              <a:pathLst>
                <a:path w="875" h="13116" extrusionOk="0">
                  <a:moveTo>
                    <a:pt x="874" y="0"/>
                  </a:moveTo>
                  <a:lnTo>
                    <a:pt x="0" y="505"/>
                  </a:lnTo>
                  <a:lnTo>
                    <a:pt x="0" y="12611"/>
                  </a:lnTo>
                  <a:lnTo>
                    <a:pt x="874" y="13116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91" name="Google Shape;7190;p43">
              <a:extLst>
                <a:ext uri="{FF2B5EF4-FFF2-40B4-BE49-F238E27FC236}">
                  <a16:creationId xmlns:a16="http://schemas.microsoft.com/office/drawing/2014/main" id="{0EF8FE0C-3AC8-4A3D-86EF-3EFDE957C00F}"/>
                </a:ext>
              </a:extLst>
            </p:cNvPr>
            <p:cNvSpPr/>
            <p:nvPr/>
          </p:nvSpPr>
          <p:spPr>
            <a:xfrm>
              <a:off x="975229" y="2337696"/>
              <a:ext cx="244658" cy="140668"/>
            </a:xfrm>
            <a:custGeom>
              <a:avLst/>
              <a:gdLst/>
              <a:ahLst/>
              <a:cxnLst/>
              <a:rect l="l" t="t" r="r" b="b"/>
              <a:pathLst>
                <a:path w="12067" h="6938" extrusionOk="0">
                  <a:moveTo>
                    <a:pt x="6908" y="1"/>
                  </a:moveTo>
                  <a:cubicBezTo>
                    <a:pt x="6840" y="1"/>
                    <a:pt x="6773" y="15"/>
                    <a:pt x="6722" y="44"/>
                  </a:cubicBezTo>
                  <a:lnTo>
                    <a:pt x="103" y="3867"/>
                  </a:lnTo>
                  <a:cubicBezTo>
                    <a:pt x="1" y="3924"/>
                    <a:pt x="1" y="4020"/>
                    <a:pt x="103" y="4082"/>
                  </a:cubicBezTo>
                  <a:lnTo>
                    <a:pt x="4974" y="6894"/>
                  </a:lnTo>
                  <a:cubicBezTo>
                    <a:pt x="5025" y="6923"/>
                    <a:pt x="5092" y="6937"/>
                    <a:pt x="5160" y="6937"/>
                  </a:cubicBezTo>
                  <a:cubicBezTo>
                    <a:pt x="5227" y="6937"/>
                    <a:pt x="5294" y="6923"/>
                    <a:pt x="5346" y="6894"/>
                  </a:cubicBezTo>
                  <a:lnTo>
                    <a:pt x="11964" y="3072"/>
                  </a:lnTo>
                  <a:cubicBezTo>
                    <a:pt x="12066" y="3014"/>
                    <a:pt x="12066" y="2918"/>
                    <a:pt x="11964" y="2856"/>
                  </a:cubicBezTo>
                  <a:lnTo>
                    <a:pt x="7094" y="44"/>
                  </a:lnTo>
                  <a:cubicBezTo>
                    <a:pt x="7042" y="15"/>
                    <a:pt x="6975" y="1"/>
                    <a:pt x="6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92" name="Google Shape;7191;p43">
              <a:extLst>
                <a:ext uri="{FF2B5EF4-FFF2-40B4-BE49-F238E27FC236}">
                  <a16:creationId xmlns:a16="http://schemas.microsoft.com/office/drawing/2014/main" id="{04DC34AF-6EF6-4318-A521-DD11469DD04A}"/>
                </a:ext>
              </a:extLst>
            </p:cNvPr>
            <p:cNvSpPr/>
            <p:nvPr/>
          </p:nvSpPr>
          <p:spPr>
            <a:xfrm>
              <a:off x="982305" y="2337696"/>
              <a:ext cx="230527" cy="130571"/>
            </a:xfrm>
            <a:custGeom>
              <a:avLst/>
              <a:gdLst/>
              <a:ahLst/>
              <a:cxnLst/>
              <a:rect l="l" t="t" r="r" b="b"/>
              <a:pathLst>
                <a:path w="11370" h="6440" extrusionOk="0">
                  <a:moveTo>
                    <a:pt x="6559" y="1"/>
                  </a:moveTo>
                  <a:cubicBezTo>
                    <a:pt x="6491" y="1"/>
                    <a:pt x="6424" y="15"/>
                    <a:pt x="6373" y="44"/>
                  </a:cubicBezTo>
                  <a:lnTo>
                    <a:pt x="0" y="3724"/>
                  </a:lnTo>
                  <a:lnTo>
                    <a:pt x="4625" y="6396"/>
                  </a:lnTo>
                  <a:cubicBezTo>
                    <a:pt x="4676" y="6425"/>
                    <a:pt x="4743" y="6439"/>
                    <a:pt x="4811" y="6439"/>
                  </a:cubicBezTo>
                  <a:cubicBezTo>
                    <a:pt x="4878" y="6439"/>
                    <a:pt x="4945" y="6425"/>
                    <a:pt x="4997" y="6396"/>
                  </a:cubicBezTo>
                  <a:lnTo>
                    <a:pt x="11369" y="2716"/>
                  </a:lnTo>
                  <a:lnTo>
                    <a:pt x="6745" y="44"/>
                  </a:lnTo>
                  <a:cubicBezTo>
                    <a:pt x="6693" y="15"/>
                    <a:pt x="6626" y="1"/>
                    <a:pt x="6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93" name="Google Shape;7192;p43">
              <a:extLst>
                <a:ext uri="{FF2B5EF4-FFF2-40B4-BE49-F238E27FC236}">
                  <a16:creationId xmlns:a16="http://schemas.microsoft.com/office/drawing/2014/main" id="{DF7A8200-5AB9-4270-AF88-1BF0ED87E82A}"/>
                </a:ext>
              </a:extLst>
            </p:cNvPr>
            <p:cNvSpPr/>
            <p:nvPr/>
          </p:nvSpPr>
          <p:spPr>
            <a:xfrm>
              <a:off x="975229" y="2324071"/>
              <a:ext cx="244658" cy="140648"/>
            </a:xfrm>
            <a:custGeom>
              <a:avLst/>
              <a:gdLst/>
              <a:ahLst/>
              <a:cxnLst/>
              <a:rect l="l" t="t" r="r" b="b"/>
              <a:pathLst>
                <a:path w="12067" h="6937" extrusionOk="0">
                  <a:moveTo>
                    <a:pt x="6908" y="0"/>
                  </a:moveTo>
                  <a:cubicBezTo>
                    <a:pt x="6840" y="0"/>
                    <a:pt x="6773" y="15"/>
                    <a:pt x="6722" y="44"/>
                  </a:cubicBezTo>
                  <a:lnTo>
                    <a:pt x="103" y="3867"/>
                  </a:lnTo>
                  <a:cubicBezTo>
                    <a:pt x="1" y="3925"/>
                    <a:pt x="1" y="4020"/>
                    <a:pt x="103" y="4081"/>
                  </a:cubicBezTo>
                  <a:lnTo>
                    <a:pt x="4974" y="6894"/>
                  </a:lnTo>
                  <a:cubicBezTo>
                    <a:pt x="5025" y="6923"/>
                    <a:pt x="5092" y="6937"/>
                    <a:pt x="5160" y="6937"/>
                  </a:cubicBezTo>
                  <a:cubicBezTo>
                    <a:pt x="5227" y="6937"/>
                    <a:pt x="5294" y="6923"/>
                    <a:pt x="5346" y="6894"/>
                  </a:cubicBezTo>
                  <a:lnTo>
                    <a:pt x="11964" y="3071"/>
                  </a:lnTo>
                  <a:cubicBezTo>
                    <a:pt x="12066" y="3013"/>
                    <a:pt x="12066" y="2917"/>
                    <a:pt x="11964" y="2856"/>
                  </a:cubicBezTo>
                  <a:lnTo>
                    <a:pt x="7094" y="44"/>
                  </a:lnTo>
                  <a:cubicBezTo>
                    <a:pt x="7042" y="15"/>
                    <a:pt x="6975" y="0"/>
                    <a:pt x="69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94" name="Google Shape;7193;p43">
              <a:extLst>
                <a:ext uri="{FF2B5EF4-FFF2-40B4-BE49-F238E27FC236}">
                  <a16:creationId xmlns:a16="http://schemas.microsoft.com/office/drawing/2014/main" id="{123D9C40-1875-47CB-9FBC-0BC9A2207ECB}"/>
                </a:ext>
              </a:extLst>
            </p:cNvPr>
            <p:cNvSpPr/>
            <p:nvPr/>
          </p:nvSpPr>
          <p:spPr>
            <a:xfrm>
              <a:off x="1328014" y="2112400"/>
              <a:ext cx="283465" cy="171385"/>
            </a:xfrm>
            <a:custGeom>
              <a:avLst/>
              <a:gdLst/>
              <a:ahLst/>
              <a:cxnLst/>
              <a:rect l="l" t="t" r="r" b="b"/>
              <a:pathLst>
                <a:path w="13981" h="8453" extrusionOk="0">
                  <a:moveTo>
                    <a:pt x="11361" y="0"/>
                  </a:moveTo>
                  <a:cubicBezTo>
                    <a:pt x="11294" y="0"/>
                    <a:pt x="11226" y="16"/>
                    <a:pt x="11175" y="47"/>
                  </a:cubicBezTo>
                  <a:lnTo>
                    <a:pt x="185" y="6388"/>
                  </a:lnTo>
                  <a:cubicBezTo>
                    <a:pt x="82" y="6450"/>
                    <a:pt x="1" y="6593"/>
                    <a:pt x="1" y="6713"/>
                  </a:cubicBezTo>
                  <a:lnTo>
                    <a:pt x="1" y="6788"/>
                  </a:lnTo>
                  <a:cubicBezTo>
                    <a:pt x="1" y="6903"/>
                    <a:pt x="82" y="7050"/>
                    <a:pt x="185" y="7108"/>
                  </a:cubicBezTo>
                  <a:lnTo>
                    <a:pt x="2434" y="8409"/>
                  </a:lnTo>
                  <a:cubicBezTo>
                    <a:pt x="2485" y="8438"/>
                    <a:pt x="2553" y="8453"/>
                    <a:pt x="2620" y="8453"/>
                  </a:cubicBezTo>
                  <a:cubicBezTo>
                    <a:pt x="2687" y="8453"/>
                    <a:pt x="2755" y="8438"/>
                    <a:pt x="2806" y="8409"/>
                  </a:cubicBezTo>
                  <a:lnTo>
                    <a:pt x="13796" y="2064"/>
                  </a:lnTo>
                  <a:cubicBezTo>
                    <a:pt x="13899" y="2006"/>
                    <a:pt x="13980" y="1859"/>
                    <a:pt x="13980" y="1743"/>
                  </a:cubicBezTo>
                  <a:lnTo>
                    <a:pt x="13980" y="1668"/>
                  </a:lnTo>
                  <a:cubicBezTo>
                    <a:pt x="13980" y="1549"/>
                    <a:pt x="13899" y="1405"/>
                    <a:pt x="13796" y="1344"/>
                  </a:cubicBezTo>
                  <a:lnTo>
                    <a:pt x="11547" y="47"/>
                  </a:lnTo>
                  <a:cubicBezTo>
                    <a:pt x="11496" y="16"/>
                    <a:pt x="11428" y="0"/>
                    <a:pt x="11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95" name="Google Shape;7194;p43">
              <a:extLst>
                <a:ext uri="{FF2B5EF4-FFF2-40B4-BE49-F238E27FC236}">
                  <a16:creationId xmlns:a16="http://schemas.microsoft.com/office/drawing/2014/main" id="{059B92D7-B759-4DFC-B69C-46D1C38AFE52}"/>
                </a:ext>
              </a:extLst>
            </p:cNvPr>
            <p:cNvSpPr/>
            <p:nvPr/>
          </p:nvSpPr>
          <p:spPr>
            <a:xfrm>
              <a:off x="1329677" y="2112400"/>
              <a:ext cx="280140" cy="161146"/>
            </a:xfrm>
            <a:custGeom>
              <a:avLst/>
              <a:gdLst/>
              <a:ahLst/>
              <a:cxnLst/>
              <a:rect l="l" t="t" r="r" b="b"/>
              <a:pathLst>
                <a:path w="13817" h="7948" extrusionOk="0">
                  <a:moveTo>
                    <a:pt x="11279" y="0"/>
                  </a:moveTo>
                  <a:cubicBezTo>
                    <a:pt x="11212" y="0"/>
                    <a:pt x="11144" y="16"/>
                    <a:pt x="11093" y="47"/>
                  </a:cubicBezTo>
                  <a:lnTo>
                    <a:pt x="103" y="6388"/>
                  </a:lnTo>
                  <a:cubicBezTo>
                    <a:pt x="0" y="6450"/>
                    <a:pt x="0" y="6545"/>
                    <a:pt x="103" y="6604"/>
                  </a:cubicBezTo>
                  <a:lnTo>
                    <a:pt x="2352" y="7903"/>
                  </a:lnTo>
                  <a:cubicBezTo>
                    <a:pt x="2403" y="7933"/>
                    <a:pt x="2471" y="7947"/>
                    <a:pt x="2538" y="7947"/>
                  </a:cubicBezTo>
                  <a:cubicBezTo>
                    <a:pt x="2605" y="7947"/>
                    <a:pt x="2673" y="7933"/>
                    <a:pt x="2724" y="7903"/>
                  </a:cubicBezTo>
                  <a:lnTo>
                    <a:pt x="13714" y="1559"/>
                  </a:lnTo>
                  <a:cubicBezTo>
                    <a:pt x="13817" y="1500"/>
                    <a:pt x="13817" y="1405"/>
                    <a:pt x="13714" y="1344"/>
                  </a:cubicBezTo>
                  <a:lnTo>
                    <a:pt x="11465" y="47"/>
                  </a:lnTo>
                  <a:cubicBezTo>
                    <a:pt x="11414" y="16"/>
                    <a:pt x="11346" y="0"/>
                    <a:pt x="112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96" name="Google Shape;7195;p43">
              <a:extLst>
                <a:ext uri="{FF2B5EF4-FFF2-40B4-BE49-F238E27FC236}">
                  <a16:creationId xmlns:a16="http://schemas.microsoft.com/office/drawing/2014/main" id="{E4D7133F-853A-4895-A106-BB705A84B80A}"/>
                </a:ext>
              </a:extLst>
            </p:cNvPr>
            <p:cNvSpPr/>
            <p:nvPr/>
          </p:nvSpPr>
          <p:spPr>
            <a:xfrm>
              <a:off x="1398875" y="2070086"/>
              <a:ext cx="155651" cy="98334"/>
            </a:xfrm>
            <a:custGeom>
              <a:avLst/>
              <a:gdLst/>
              <a:ahLst/>
              <a:cxnLst/>
              <a:rect l="l" t="t" r="r" b="b"/>
              <a:pathLst>
                <a:path w="7677" h="4850" extrusionOk="0">
                  <a:moveTo>
                    <a:pt x="779" y="1"/>
                  </a:moveTo>
                  <a:lnTo>
                    <a:pt x="1" y="2240"/>
                  </a:lnTo>
                  <a:cubicBezTo>
                    <a:pt x="1165" y="2577"/>
                    <a:pt x="2328" y="2878"/>
                    <a:pt x="2864" y="3021"/>
                  </a:cubicBezTo>
                  <a:cubicBezTo>
                    <a:pt x="3318" y="3195"/>
                    <a:pt x="3301" y="3329"/>
                    <a:pt x="3673" y="3540"/>
                  </a:cubicBezTo>
                  <a:cubicBezTo>
                    <a:pt x="4162" y="3817"/>
                    <a:pt x="4527" y="3857"/>
                    <a:pt x="4697" y="3857"/>
                  </a:cubicBezTo>
                  <a:cubicBezTo>
                    <a:pt x="4766" y="3857"/>
                    <a:pt x="4802" y="3850"/>
                    <a:pt x="4802" y="3850"/>
                  </a:cubicBezTo>
                  <a:cubicBezTo>
                    <a:pt x="4802" y="3850"/>
                    <a:pt x="5141" y="4171"/>
                    <a:pt x="5451" y="4386"/>
                  </a:cubicBezTo>
                  <a:cubicBezTo>
                    <a:pt x="5822" y="4642"/>
                    <a:pt x="6194" y="4850"/>
                    <a:pt x="6615" y="4850"/>
                  </a:cubicBezTo>
                  <a:cubicBezTo>
                    <a:pt x="6746" y="4850"/>
                    <a:pt x="6880" y="4830"/>
                    <a:pt x="7021" y="4786"/>
                  </a:cubicBezTo>
                  <a:cubicBezTo>
                    <a:pt x="7677" y="4581"/>
                    <a:pt x="7216" y="3932"/>
                    <a:pt x="7021" y="3612"/>
                  </a:cubicBezTo>
                  <a:cubicBezTo>
                    <a:pt x="6830" y="3294"/>
                    <a:pt x="5776" y="2359"/>
                    <a:pt x="5567" y="2168"/>
                  </a:cubicBezTo>
                  <a:cubicBezTo>
                    <a:pt x="5359" y="1977"/>
                    <a:pt x="4465" y="1844"/>
                    <a:pt x="3679" y="1598"/>
                  </a:cubicBezTo>
                  <a:cubicBezTo>
                    <a:pt x="2963" y="1267"/>
                    <a:pt x="2021" y="741"/>
                    <a:pt x="779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97" name="Google Shape;7196;p43">
              <a:extLst>
                <a:ext uri="{FF2B5EF4-FFF2-40B4-BE49-F238E27FC236}">
                  <a16:creationId xmlns:a16="http://schemas.microsoft.com/office/drawing/2014/main" id="{87AFE2A8-2C34-45F7-A242-B41FA933B699}"/>
                </a:ext>
              </a:extLst>
            </p:cNvPr>
            <p:cNvSpPr/>
            <p:nvPr/>
          </p:nvSpPr>
          <p:spPr>
            <a:xfrm>
              <a:off x="1416312" y="2378449"/>
              <a:ext cx="89291" cy="65042"/>
            </a:xfrm>
            <a:custGeom>
              <a:avLst/>
              <a:gdLst/>
              <a:ahLst/>
              <a:cxnLst/>
              <a:rect l="l" t="t" r="r" b="b"/>
              <a:pathLst>
                <a:path w="4404" h="3208" extrusionOk="0">
                  <a:moveTo>
                    <a:pt x="622" y="0"/>
                  </a:moveTo>
                  <a:cubicBezTo>
                    <a:pt x="1" y="515"/>
                    <a:pt x="373" y="2136"/>
                    <a:pt x="1011" y="2788"/>
                  </a:cubicBezTo>
                  <a:cubicBezTo>
                    <a:pt x="1017" y="2795"/>
                    <a:pt x="1021" y="2802"/>
                    <a:pt x="1028" y="2806"/>
                  </a:cubicBezTo>
                  <a:cubicBezTo>
                    <a:pt x="1035" y="2812"/>
                    <a:pt x="1042" y="2823"/>
                    <a:pt x="1048" y="2829"/>
                  </a:cubicBezTo>
                  <a:cubicBezTo>
                    <a:pt x="1069" y="2847"/>
                    <a:pt x="1086" y="2864"/>
                    <a:pt x="1107" y="2881"/>
                  </a:cubicBezTo>
                  <a:cubicBezTo>
                    <a:pt x="1113" y="2884"/>
                    <a:pt x="1116" y="2887"/>
                    <a:pt x="1124" y="2891"/>
                  </a:cubicBezTo>
                  <a:cubicBezTo>
                    <a:pt x="1137" y="2905"/>
                    <a:pt x="1154" y="2915"/>
                    <a:pt x="1171" y="2928"/>
                  </a:cubicBezTo>
                  <a:cubicBezTo>
                    <a:pt x="1198" y="2946"/>
                    <a:pt x="1226" y="2966"/>
                    <a:pt x="1253" y="2979"/>
                  </a:cubicBezTo>
                  <a:cubicBezTo>
                    <a:pt x="1516" y="3131"/>
                    <a:pt x="1860" y="3207"/>
                    <a:pt x="2203" y="3207"/>
                  </a:cubicBezTo>
                  <a:cubicBezTo>
                    <a:pt x="2547" y="3207"/>
                    <a:pt x="2890" y="3131"/>
                    <a:pt x="3151" y="2979"/>
                  </a:cubicBezTo>
                  <a:cubicBezTo>
                    <a:pt x="3178" y="2966"/>
                    <a:pt x="3205" y="2946"/>
                    <a:pt x="3233" y="2928"/>
                  </a:cubicBezTo>
                  <a:cubicBezTo>
                    <a:pt x="3249" y="2915"/>
                    <a:pt x="3263" y="2905"/>
                    <a:pt x="3277" y="2894"/>
                  </a:cubicBezTo>
                  <a:cubicBezTo>
                    <a:pt x="3284" y="2887"/>
                    <a:pt x="3290" y="2884"/>
                    <a:pt x="3298" y="2877"/>
                  </a:cubicBezTo>
                  <a:cubicBezTo>
                    <a:pt x="3318" y="2864"/>
                    <a:pt x="3335" y="2847"/>
                    <a:pt x="3352" y="2829"/>
                  </a:cubicBezTo>
                  <a:cubicBezTo>
                    <a:pt x="3362" y="2823"/>
                    <a:pt x="3369" y="2812"/>
                    <a:pt x="3380" y="2806"/>
                  </a:cubicBezTo>
                  <a:cubicBezTo>
                    <a:pt x="3383" y="2799"/>
                    <a:pt x="3389" y="2795"/>
                    <a:pt x="3393" y="2788"/>
                  </a:cubicBezTo>
                  <a:cubicBezTo>
                    <a:pt x="4032" y="2140"/>
                    <a:pt x="4404" y="515"/>
                    <a:pt x="3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98" name="Google Shape;7197;p43">
              <a:extLst>
                <a:ext uri="{FF2B5EF4-FFF2-40B4-BE49-F238E27FC236}">
                  <a16:creationId xmlns:a16="http://schemas.microsoft.com/office/drawing/2014/main" id="{8AA1A8A6-0786-4488-97BC-7C2FC1387AA4}"/>
                </a:ext>
              </a:extLst>
            </p:cNvPr>
            <p:cNvSpPr/>
            <p:nvPr/>
          </p:nvSpPr>
          <p:spPr>
            <a:xfrm>
              <a:off x="1419840" y="2367886"/>
              <a:ext cx="82235" cy="43267"/>
            </a:xfrm>
            <a:custGeom>
              <a:avLst/>
              <a:gdLst/>
              <a:ahLst/>
              <a:cxnLst/>
              <a:rect l="l" t="t" r="r" b="b"/>
              <a:pathLst>
                <a:path w="4056" h="2134" extrusionOk="0">
                  <a:moveTo>
                    <a:pt x="2028" y="0"/>
                  </a:moveTo>
                  <a:cubicBezTo>
                    <a:pt x="1555" y="0"/>
                    <a:pt x="1083" y="105"/>
                    <a:pt x="720" y="313"/>
                  </a:cubicBezTo>
                  <a:cubicBezTo>
                    <a:pt x="0" y="729"/>
                    <a:pt x="0" y="1405"/>
                    <a:pt x="720" y="1821"/>
                  </a:cubicBezTo>
                  <a:cubicBezTo>
                    <a:pt x="1083" y="2030"/>
                    <a:pt x="1555" y="2134"/>
                    <a:pt x="2028" y="2134"/>
                  </a:cubicBezTo>
                  <a:cubicBezTo>
                    <a:pt x="2501" y="2134"/>
                    <a:pt x="2973" y="2030"/>
                    <a:pt x="3335" y="1821"/>
                  </a:cubicBezTo>
                  <a:cubicBezTo>
                    <a:pt x="4055" y="1405"/>
                    <a:pt x="4055" y="729"/>
                    <a:pt x="3335" y="313"/>
                  </a:cubicBezTo>
                  <a:cubicBezTo>
                    <a:pt x="2973" y="105"/>
                    <a:pt x="2501" y="0"/>
                    <a:pt x="20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99" name="Google Shape;7198;p43">
              <a:extLst>
                <a:ext uri="{FF2B5EF4-FFF2-40B4-BE49-F238E27FC236}">
                  <a16:creationId xmlns:a16="http://schemas.microsoft.com/office/drawing/2014/main" id="{517A5609-4516-4BE5-BEFB-8C384DA3F91A}"/>
                </a:ext>
              </a:extLst>
            </p:cNvPr>
            <p:cNvSpPr/>
            <p:nvPr/>
          </p:nvSpPr>
          <p:spPr>
            <a:xfrm>
              <a:off x="1435958" y="2376401"/>
              <a:ext cx="49978" cy="26317"/>
            </a:xfrm>
            <a:custGeom>
              <a:avLst/>
              <a:gdLst/>
              <a:ahLst/>
              <a:cxnLst/>
              <a:rect l="l" t="t" r="r" b="b"/>
              <a:pathLst>
                <a:path w="2465" h="1298" extrusionOk="0">
                  <a:moveTo>
                    <a:pt x="1233" y="0"/>
                  </a:moveTo>
                  <a:cubicBezTo>
                    <a:pt x="945" y="0"/>
                    <a:pt x="658" y="63"/>
                    <a:pt x="437" y="190"/>
                  </a:cubicBezTo>
                  <a:cubicBezTo>
                    <a:pt x="1" y="443"/>
                    <a:pt x="1" y="852"/>
                    <a:pt x="437" y="1108"/>
                  </a:cubicBezTo>
                  <a:cubicBezTo>
                    <a:pt x="658" y="1234"/>
                    <a:pt x="945" y="1297"/>
                    <a:pt x="1233" y="1297"/>
                  </a:cubicBezTo>
                  <a:cubicBezTo>
                    <a:pt x="1521" y="1297"/>
                    <a:pt x="1808" y="1234"/>
                    <a:pt x="2028" y="1108"/>
                  </a:cubicBezTo>
                  <a:cubicBezTo>
                    <a:pt x="2465" y="852"/>
                    <a:pt x="2465" y="443"/>
                    <a:pt x="2028" y="190"/>
                  </a:cubicBezTo>
                  <a:cubicBezTo>
                    <a:pt x="1808" y="63"/>
                    <a:pt x="1521" y="0"/>
                    <a:pt x="1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00" name="Google Shape;7199;p43">
              <a:extLst>
                <a:ext uri="{FF2B5EF4-FFF2-40B4-BE49-F238E27FC236}">
                  <a16:creationId xmlns:a16="http://schemas.microsoft.com/office/drawing/2014/main" id="{8794A666-2F6C-4A9E-B227-A344A23B254A}"/>
                </a:ext>
              </a:extLst>
            </p:cNvPr>
            <p:cNvSpPr/>
            <p:nvPr/>
          </p:nvSpPr>
          <p:spPr>
            <a:xfrm>
              <a:off x="1439507" y="2385180"/>
              <a:ext cx="42922" cy="17538"/>
            </a:xfrm>
            <a:custGeom>
              <a:avLst/>
              <a:gdLst/>
              <a:ahLst/>
              <a:cxnLst/>
              <a:rect l="l" t="t" r="r" b="b"/>
              <a:pathLst>
                <a:path w="2117" h="865" extrusionOk="0">
                  <a:moveTo>
                    <a:pt x="1058" y="1"/>
                  </a:moveTo>
                  <a:cubicBezTo>
                    <a:pt x="770" y="1"/>
                    <a:pt x="483" y="64"/>
                    <a:pt x="262" y="190"/>
                  </a:cubicBezTo>
                  <a:cubicBezTo>
                    <a:pt x="140" y="262"/>
                    <a:pt x="54" y="344"/>
                    <a:pt x="0" y="432"/>
                  </a:cubicBezTo>
                  <a:cubicBezTo>
                    <a:pt x="54" y="522"/>
                    <a:pt x="140" y="604"/>
                    <a:pt x="262" y="675"/>
                  </a:cubicBezTo>
                  <a:cubicBezTo>
                    <a:pt x="483" y="801"/>
                    <a:pt x="770" y="864"/>
                    <a:pt x="1058" y="864"/>
                  </a:cubicBezTo>
                  <a:cubicBezTo>
                    <a:pt x="1346" y="864"/>
                    <a:pt x="1633" y="801"/>
                    <a:pt x="1853" y="675"/>
                  </a:cubicBezTo>
                  <a:cubicBezTo>
                    <a:pt x="1976" y="604"/>
                    <a:pt x="2061" y="522"/>
                    <a:pt x="2116" y="432"/>
                  </a:cubicBezTo>
                  <a:cubicBezTo>
                    <a:pt x="2061" y="344"/>
                    <a:pt x="1976" y="262"/>
                    <a:pt x="1853" y="190"/>
                  </a:cubicBezTo>
                  <a:cubicBezTo>
                    <a:pt x="1633" y="64"/>
                    <a:pt x="1346" y="1"/>
                    <a:pt x="10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01" name="Google Shape;7200;p43">
              <a:extLst>
                <a:ext uri="{FF2B5EF4-FFF2-40B4-BE49-F238E27FC236}">
                  <a16:creationId xmlns:a16="http://schemas.microsoft.com/office/drawing/2014/main" id="{6B55C03D-7241-4756-BA77-23BE0BA497BD}"/>
                </a:ext>
              </a:extLst>
            </p:cNvPr>
            <p:cNvSpPr/>
            <p:nvPr/>
          </p:nvSpPr>
          <p:spPr>
            <a:xfrm>
              <a:off x="1428781" y="2331654"/>
              <a:ext cx="68104" cy="65285"/>
            </a:xfrm>
            <a:custGeom>
              <a:avLst/>
              <a:gdLst/>
              <a:ahLst/>
              <a:cxnLst/>
              <a:rect l="l" t="t" r="r" b="b"/>
              <a:pathLst>
                <a:path w="3359" h="3220" extrusionOk="0">
                  <a:moveTo>
                    <a:pt x="1047" y="0"/>
                  </a:moveTo>
                  <a:cubicBezTo>
                    <a:pt x="1037" y="0"/>
                    <a:pt x="1029" y="3"/>
                    <a:pt x="1021" y="8"/>
                  </a:cubicBezTo>
                  <a:cubicBezTo>
                    <a:pt x="901" y="83"/>
                    <a:pt x="799" y="462"/>
                    <a:pt x="775" y="881"/>
                  </a:cubicBezTo>
                  <a:cubicBezTo>
                    <a:pt x="750" y="1298"/>
                    <a:pt x="832" y="1683"/>
                    <a:pt x="832" y="1683"/>
                  </a:cubicBezTo>
                  <a:cubicBezTo>
                    <a:pt x="832" y="1683"/>
                    <a:pt x="337" y="1127"/>
                    <a:pt x="165" y="1127"/>
                  </a:cubicBezTo>
                  <a:cubicBezTo>
                    <a:pt x="154" y="1127"/>
                    <a:pt x="144" y="1130"/>
                    <a:pt x="136" y="1134"/>
                  </a:cubicBezTo>
                  <a:cubicBezTo>
                    <a:pt x="0" y="1209"/>
                    <a:pt x="48" y="1840"/>
                    <a:pt x="314" y="2308"/>
                  </a:cubicBezTo>
                  <a:cubicBezTo>
                    <a:pt x="580" y="2779"/>
                    <a:pt x="891" y="3072"/>
                    <a:pt x="891" y="3072"/>
                  </a:cubicBezTo>
                  <a:cubicBezTo>
                    <a:pt x="1183" y="3183"/>
                    <a:pt x="1435" y="3219"/>
                    <a:pt x="1641" y="3219"/>
                  </a:cubicBezTo>
                  <a:cubicBezTo>
                    <a:pt x="2054" y="3219"/>
                    <a:pt x="2283" y="3072"/>
                    <a:pt x="2283" y="3072"/>
                  </a:cubicBezTo>
                  <a:cubicBezTo>
                    <a:pt x="2283" y="3072"/>
                    <a:pt x="2659" y="2741"/>
                    <a:pt x="2987" y="2148"/>
                  </a:cubicBezTo>
                  <a:cubicBezTo>
                    <a:pt x="3359" y="1475"/>
                    <a:pt x="3338" y="1117"/>
                    <a:pt x="3269" y="1073"/>
                  </a:cubicBezTo>
                  <a:cubicBezTo>
                    <a:pt x="3253" y="1062"/>
                    <a:pt x="3234" y="1056"/>
                    <a:pt x="3213" y="1056"/>
                  </a:cubicBezTo>
                  <a:cubicBezTo>
                    <a:pt x="3144" y="1056"/>
                    <a:pt x="3041" y="1117"/>
                    <a:pt x="2860" y="1291"/>
                  </a:cubicBezTo>
                  <a:cubicBezTo>
                    <a:pt x="2639" y="1503"/>
                    <a:pt x="2444" y="1718"/>
                    <a:pt x="2444" y="1718"/>
                  </a:cubicBezTo>
                  <a:cubicBezTo>
                    <a:pt x="2444" y="1718"/>
                    <a:pt x="2488" y="1332"/>
                    <a:pt x="2467" y="960"/>
                  </a:cubicBezTo>
                  <a:cubicBezTo>
                    <a:pt x="2437" y="434"/>
                    <a:pt x="2372" y="246"/>
                    <a:pt x="2276" y="209"/>
                  </a:cubicBezTo>
                  <a:cubicBezTo>
                    <a:pt x="2263" y="203"/>
                    <a:pt x="2248" y="200"/>
                    <a:pt x="2233" y="200"/>
                  </a:cubicBezTo>
                  <a:cubicBezTo>
                    <a:pt x="2142" y="200"/>
                    <a:pt x="2031" y="316"/>
                    <a:pt x="1911" y="656"/>
                  </a:cubicBezTo>
                  <a:cubicBezTo>
                    <a:pt x="1785" y="1018"/>
                    <a:pt x="1706" y="1536"/>
                    <a:pt x="1706" y="1536"/>
                  </a:cubicBezTo>
                  <a:cubicBezTo>
                    <a:pt x="1706" y="1536"/>
                    <a:pt x="1638" y="1223"/>
                    <a:pt x="1522" y="840"/>
                  </a:cubicBezTo>
                  <a:cubicBezTo>
                    <a:pt x="1414" y="484"/>
                    <a:pt x="1175" y="0"/>
                    <a:pt x="10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02" name="Google Shape;7201;p43">
              <a:extLst>
                <a:ext uri="{FF2B5EF4-FFF2-40B4-BE49-F238E27FC236}">
                  <a16:creationId xmlns:a16="http://schemas.microsoft.com/office/drawing/2014/main" id="{541C442A-6378-4673-9A88-F5EAF13301C2}"/>
                </a:ext>
              </a:extLst>
            </p:cNvPr>
            <p:cNvSpPr/>
            <p:nvPr/>
          </p:nvSpPr>
          <p:spPr>
            <a:xfrm>
              <a:off x="1107138" y="2407239"/>
              <a:ext cx="290237" cy="167532"/>
            </a:xfrm>
            <a:custGeom>
              <a:avLst/>
              <a:gdLst/>
              <a:ahLst/>
              <a:cxnLst/>
              <a:rect l="l" t="t" r="r" b="b"/>
              <a:pathLst>
                <a:path w="14315" h="8263" extrusionOk="0">
                  <a:moveTo>
                    <a:pt x="6784" y="0"/>
                  </a:moveTo>
                  <a:cubicBezTo>
                    <a:pt x="6722" y="0"/>
                    <a:pt x="6661" y="14"/>
                    <a:pt x="6615" y="41"/>
                  </a:cubicBezTo>
                  <a:lnTo>
                    <a:pt x="0" y="3860"/>
                  </a:lnTo>
                  <a:lnTo>
                    <a:pt x="7632" y="8263"/>
                  </a:lnTo>
                  <a:lnTo>
                    <a:pt x="14246" y="4447"/>
                  </a:lnTo>
                  <a:cubicBezTo>
                    <a:pt x="14291" y="4420"/>
                    <a:pt x="14314" y="4382"/>
                    <a:pt x="14314" y="4348"/>
                  </a:cubicBezTo>
                  <a:lnTo>
                    <a:pt x="14314" y="4194"/>
                  </a:lnTo>
                  <a:lnTo>
                    <a:pt x="6956" y="41"/>
                  </a:lnTo>
                  <a:cubicBezTo>
                    <a:pt x="6908" y="14"/>
                    <a:pt x="6846" y="0"/>
                    <a:pt x="6784" y="0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03" name="Google Shape;7202;p43">
              <a:extLst>
                <a:ext uri="{FF2B5EF4-FFF2-40B4-BE49-F238E27FC236}">
                  <a16:creationId xmlns:a16="http://schemas.microsoft.com/office/drawing/2014/main" id="{5F82DE17-9F1E-4365-B18B-343A7FD1978E}"/>
                </a:ext>
              </a:extLst>
            </p:cNvPr>
            <p:cNvSpPr/>
            <p:nvPr/>
          </p:nvSpPr>
          <p:spPr>
            <a:xfrm>
              <a:off x="1263945" y="2492334"/>
              <a:ext cx="133430" cy="81262"/>
            </a:xfrm>
            <a:custGeom>
              <a:avLst/>
              <a:gdLst/>
              <a:ahLst/>
              <a:cxnLst/>
              <a:rect l="l" t="t" r="r" b="b"/>
              <a:pathLst>
                <a:path w="6581" h="4008" extrusionOk="0">
                  <a:moveTo>
                    <a:pt x="6580" y="1"/>
                  </a:moveTo>
                  <a:cubicBezTo>
                    <a:pt x="6580" y="38"/>
                    <a:pt x="6557" y="73"/>
                    <a:pt x="6512" y="100"/>
                  </a:cubicBezTo>
                  <a:lnTo>
                    <a:pt x="0" y="3858"/>
                  </a:lnTo>
                  <a:lnTo>
                    <a:pt x="0" y="4008"/>
                  </a:lnTo>
                  <a:lnTo>
                    <a:pt x="6512" y="250"/>
                  </a:lnTo>
                  <a:cubicBezTo>
                    <a:pt x="6557" y="223"/>
                    <a:pt x="6580" y="185"/>
                    <a:pt x="6580" y="151"/>
                  </a:cubicBezTo>
                  <a:lnTo>
                    <a:pt x="6580" y="127"/>
                  </a:lnTo>
                  <a:lnTo>
                    <a:pt x="6580" y="123"/>
                  </a:lnTo>
                  <a:lnTo>
                    <a:pt x="6580" y="120"/>
                  </a:lnTo>
                  <a:lnTo>
                    <a:pt x="6580" y="117"/>
                  </a:lnTo>
                  <a:lnTo>
                    <a:pt x="6580" y="114"/>
                  </a:lnTo>
                  <a:lnTo>
                    <a:pt x="6580" y="110"/>
                  </a:lnTo>
                  <a:lnTo>
                    <a:pt x="6580" y="106"/>
                  </a:lnTo>
                  <a:lnTo>
                    <a:pt x="6580" y="103"/>
                  </a:lnTo>
                  <a:lnTo>
                    <a:pt x="6580" y="100"/>
                  </a:lnTo>
                  <a:lnTo>
                    <a:pt x="65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04" name="Google Shape;7203;p43">
              <a:extLst>
                <a:ext uri="{FF2B5EF4-FFF2-40B4-BE49-F238E27FC236}">
                  <a16:creationId xmlns:a16="http://schemas.microsoft.com/office/drawing/2014/main" id="{469BD8D0-6718-4923-A088-31E680783DD8}"/>
                </a:ext>
              </a:extLst>
            </p:cNvPr>
            <p:cNvSpPr/>
            <p:nvPr/>
          </p:nvSpPr>
          <p:spPr>
            <a:xfrm>
              <a:off x="1107138" y="2404178"/>
              <a:ext cx="290723" cy="167634"/>
            </a:xfrm>
            <a:custGeom>
              <a:avLst/>
              <a:gdLst/>
              <a:ahLst/>
              <a:cxnLst/>
              <a:rect l="l" t="t" r="r" b="b"/>
              <a:pathLst>
                <a:path w="14339" h="8268" extrusionOk="0">
                  <a:moveTo>
                    <a:pt x="6784" y="1"/>
                  </a:moveTo>
                  <a:cubicBezTo>
                    <a:pt x="6722" y="1"/>
                    <a:pt x="6661" y="14"/>
                    <a:pt x="6615" y="42"/>
                  </a:cubicBezTo>
                  <a:lnTo>
                    <a:pt x="0" y="3860"/>
                  </a:lnTo>
                  <a:lnTo>
                    <a:pt x="7632" y="8267"/>
                  </a:lnTo>
                  <a:lnTo>
                    <a:pt x="14246" y="4448"/>
                  </a:lnTo>
                  <a:cubicBezTo>
                    <a:pt x="14338" y="4393"/>
                    <a:pt x="14338" y="4304"/>
                    <a:pt x="14246" y="4250"/>
                  </a:cubicBezTo>
                  <a:lnTo>
                    <a:pt x="6956" y="42"/>
                  </a:lnTo>
                  <a:cubicBezTo>
                    <a:pt x="6908" y="14"/>
                    <a:pt x="6846" y="1"/>
                    <a:pt x="6784" y="1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05" name="Google Shape;7204;p43">
              <a:extLst>
                <a:ext uri="{FF2B5EF4-FFF2-40B4-BE49-F238E27FC236}">
                  <a16:creationId xmlns:a16="http://schemas.microsoft.com/office/drawing/2014/main" id="{DFA47330-8EAD-41B6-A4F5-BDCA1B94800B}"/>
                </a:ext>
              </a:extLst>
            </p:cNvPr>
            <p:cNvSpPr/>
            <p:nvPr/>
          </p:nvSpPr>
          <p:spPr>
            <a:xfrm>
              <a:off x="1263945" y="2488887"/>
              <a:ext cx="133430" cy="81668"/>
            </a:xfrm>
            <a:custGeom>
              <a:avLst/>
              <a:gdLst/>
              <a:ahLst/>
              <a:cxnLst/>
              <a:rect l="l" t="t" r="r" b="b"/>
              <a:pathLst>
                <a:path w="6581" h="4028" extrusionOk="0">
                  <a:moveTo>
                    <a:pt x="0" y="3096"/>
                  </a:moveTo>
                  <a:lnTo>
                    <a:pt x="0" y="3291"/>
                  </a:lnTo>
                  <a:cubicBezTo>
                    <a:pt x="27" y="3300"/>
                    <a:pt x="54" y="3304"/>
                    <a:pt x="86" y="3304"/>
                  </a:cubicBezTo>
                  <a:cubicBezTo>
                    <a:pt x="140" y="3304"/>
                    <a:pt x="205" y="3287"/>
                    <a:pt x="270" y="3250"/>
                  </a:cubicBezTo>
                  <a:lnTo>
                    <a:pt x="294" y="3263"/>
                  </a:lnTo>
                  <a:lnTo>
                    <a:pt x="0" y="3096"/>
                  </a:lnTo>
                  <a:close/>
                  <a:moveTo>
                    <a:pt x="6386" y="0"/>
                  </a:moveTo>
                  <a:lnTo>
                    <a:pt x="6386" y="123"/>
                  </a:lnTo>
                  <a:lnTo>
                    <a:pt x="6376" y="130"/>
                  </a:lnTo>
                  <a:cubicBezTo>
                    <a:pt x="6396" y="178"/>
                    <a:pt x="6379" y="229"/>
                    <a:pt x="6314" y="266"/>
                  </a:cubicBezTo>
                  <a:lnTo>
                    <a:pt x="706" y="3502"/>
                  </a:lnTo>
                  <a:lnTo>
                    <a:pt x="369" y="3304"/>
                  </a:lnTo>
                  <a:cubicBezTo>
                    <a:pt x="355" y="3314"/>
                    <a:pt x="338" y="3324"/>
                    <a:pt x="325" y="3332"/>
                  </a:cubicBezTo>
                  <a:cubicBezTo>
                    <a:pt x="243" y="3379"/>
                    <a:pt x="161" y="3403"/>
                    <a:pt x="86" y="3403"/>
                  </a:cubicBezTo>
                  <a:cubicBezTo>
                    <a:pt x="54" y="3403"/>
                    <a:pt x="27" y="3400"/>
                    <a:pt x="0" y="3393"/>
                  </a:cubicBezTo>
                  <a:lnTo>
                    <a:pt x="0" y="4028"/>
                  </a:lnTo>
                  <a:lnTo>
                    <a:pt x="6512" y="270"/>
                  </a:lnTo>
                  <a:cubicBezTo>
                    <a:pt x="6557" y="243"/>
                    <a:pt x="6580" y="208"/>
                    <a:pt x="6580" y="171"/>
                  </a:cubicBezTo>
                  <a:cubicBezTo>
                    <a:pt x="6580" y="137"/>
                    <a:pt x="6557" y="99"/>
                    <a:pt x="6512" y="72"/>
                  </a:cubicBezTo>
                  <a:lnTo>
                    <a:pt x="63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06" name="Google Shape;7205;p43">
              <a:extLst>
                <a:ext uri="{FF2B5EF4-FFF2-40B4-BE49-F238E27FC236}">
                  <a16:creationId xmlns:a16="http://schemas.microsoft.com/office/drawing/2014/main" id="{18672A4C-0AAB-4206-8553-E59074A1396C}"/>
                </a:ext>
              </a:extLst>
            </p:cNvPr>
            <p:cNvSpPr/>
            <p:nvPr/>
          </p:nvSpPr>
          <p:spPr>
            <a:xfrm>
              <a:off x="1123541" y="2404117"/>
              <a:ext cx="270104" cy="155773"/>
            </a:xfrm>
            <a:custGeom>
              <a:avLst/>
              <a:gdLst/>
              <a:ahLst/>
              <a:cxnLst/>
              <a:rect l="l" t="t" r="r" b="b"/>
              <a:pathLst>
                <a:path w="13322" h="7683" extrusionOk="0">
                  <a:moveTo>
                    <a:pt x="5781" y="0"/>
                  </a:moveTo>
                  <a:cubicBezTo>
                    <a:pt x="5719" y="0"/>
                    <a:pt x="5657" y="14"/>
                    <a:pt x="5612" y="41"/>
                  </a:cubicBezTo>
                  <a:lnTo>
                    <a:pt x="713" y="2867"/>
                  </a:lnTo>
                  <a:lnTo>
                    <a:pt x="1" y="2455"/>
                  </a:lnTo>
                  <a:lnTo>
                    <a:pt x="1" y="3280"/>
                  </a:lnTo>
                  <a:lnTo>
                    <a:pt x="7631" y="7683"/>
                  </a:lnTo>
                  <a:lnTo>
                    <a:pt x="13239" y="4447"/>
                  </a:lnTo>
                  <a:cubicBezTo>
                    <a:pt x="13304" y="4410"/>
                    <a:pt x="13321" y="4359"/>
                    <a:pt x="13301" y="4311"/>
                  </a:cubicBezTo>
                  <a:lnTo>
                    <a:pt x="13311" y="4304"/>
                  </a:lnTo>
                  <a:lnTo>
                    <a:pt x="13311" y="3550"/>
                  </a:lnTo>
                  <a:lnTo>
                    <a:pt x="12676" y="3922"/>
                  </a:lnTo>
                  <a:lnTo>
                    <a:pt x="5952" y="41"/>
                  </a:lnTo>
                  <a:cubicBezTo>
                    <a:pt x="5905" y="14"/>
                    <a:pt x="5843" y="0"/>
                    <a:pt x="57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07" name="Google Shape;7206;p43">
              <a:extLst>
                <a:ext uri="{FF2B5EF4-FFF2-40B4-BE49-F238E27FC236}">
                  <a16:creationId xmlns:a16="http://schemas.microsoft.com/office/drawing/2014/main" id="{AD38F6BE-0F30-49B6-B4E1-3769EC43810D}"/>
                </a:ext>
              </a:extLst>
            </p:cNvPr>
            <p:cNvSpPr/>
            <p:nvPr/>
          </p:nvSpPr>
          <p:spPr>
            <a:xfrm>
              <a:off x="1123541" y="2387370"/>
              <a:ext cx="270367" cy="155854"/>
            </a:xfrm>
            <a:custGeom>
              <a:avLst/>
              <a:gdLst/>
              <a:ahLst/>
              <a:cxnLst/>
              <a:rect l="l" t="t" r="r" b="b"/>
              <a:pathLst>
                <a:path w="13335" h="7687" extrusionOk="0">
                  <a:moveTo>
                    <a:pt x="5781" y="0"/>
                  </a:moveTo>
                  <a:cubicBezTo>
                    <a:pt x="5719" y="0"/>
                    <a:pt x="5657" y="14"/>
                    <a:pt x="5612" y="41"/>
                  </a:cubicBezTo>
                  <a:lnTo>
                    <a:pt x="1" y="3281"/>
                  </a:lnTo>
                  <a:lnTo>
                    <a:pt x="7631" y="7687"/>
                  </a:lnTo>
                  <a:lnTo>
                    <a:pt x="13239" y="4448"/>
                  </a:lnTo>
                  <a:cubicBezTo>
                    <a:pt x="13335" y="4393"/>
                    <a:pt x="13335" y="4304"/>
                    <a:pt x="13239" y="4250"/>
                  </a:cubicBezTo>
                  <a:lnTo>
                    <a:pt x="5952" y="41"/>
                  </a:lnTo>
                  <a:cubicBezTo>
                    <a:pt x="5905" y="14"/>
                    <a:pt x="5843" y="0"/>
                    <a:pt x="57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08" name="Google Shape;7207;p43">
              <a:extLst>
                <a:ext uri="{FF2B5EF4-FFF2-40B4-BE49-F238E27FC236}">
                  <a16:creationId xmlns:a16="http://schemas.microsoft.com/office/drawing/2014/main" id="{619FB4A6-5392-40C3-856E-073FD89232E5}"/>
                </a:ext>
              </a:extLst>
            </p:cNvPr>
            <p:cNvSpPr/>
            <p:nvPr/>
          </p:nvSpPr>
          <p:spPr>
            <a:xfrm>
              <a:off x="1123541" y="2453872"/>
              <a:ext cx="154739" cy="106018"/>
            </a:xfrm>
            <a:custGeom>
              <a:avLst/>
              <a:gdLst/>
              <a:ahLst/>
              <a:cxnLst/>
              <a:rect l="l" t="t" r="r" b="b"/>
              <a:pathLst>
                <a:path w="7632" h="5229" extrusionOk="0">
                  <a:moveTo>
                    <a:pt x="1" y="1"/>
                  </a:moveTo>
                  <a:lnTo>
                    <a:pt x="1" y="826"/>
                  </a:lnTo>
                  <a:lnTo>
                    <a:pt x="7631" y="5229"/>
                  </a:lnTo>
                  <a:lnTo>
                    <a:pt x="7631" y="44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09" name="Google Shape;7208;p43">
              <a:extLst>
                <a:ext uri="{FF2B5EF4-FFF2-40B4-BE49-F238E27FC236}">
                  <a16:creationId xmlns:a16="http://schemas.microsoft.com/office/drawing/2014/main" id="{B1F530AB-75C6-4F56-AD77-CC594C75F7B8}"/>
                </a:ext>
              </a:extLst>
            </p:cNvPr>
            <p:cNvSpPr/>
            <p:nvPr/>
          </p:nvSpPr>
          <p:spPr>
            <a:xfrm>
              <a:off x="1275157" y="2533978"/>
              <a:ext cx="6306" cy="3244"/>
            </a:xfrm>
            <a:custGeom>
              <a:avLst/>
              <a:gdLst/>
              <a:ahLst/>
              <a:cxnLst/>
              <a:rect l="l" t="t" r="r" b="b"/>
              <a:pathLst>
                <a:path w="311" h="160" extrusionOk="0">
                  <a:moveTo>
                    <a:pt x="134" y="1"/>
                  </a:moveTo>
                  <a:cubicBezTo>
                    <a:pt x="102" y="1"/>
                    <a:pt x="74" y="8"/>
                    <a:pt x="51" y="18"/>
                  </a:cubicBezTo>
                  <a:cubicBezTo>
                    <a:pt x="45" y="22"/>
                    <a:pt x="41" y="22"/>
                    <a:pt x="41" y="29"/>
                  </a:cubicBezTo>
                  <a:cubicBezTo>
                    <a:pt x="0" y="56"/>
                    <a:pt x="7" y="100"/>
                    <a:pt x="65" y="131"/>
                  </a:cubicBezTo>
                  <a:cubicBezTo>
                    <a:pt x="82" y="141"/>
                    <a:pt x="103" y="148"/>
                    <a:pt x="126" y="155"/>
                  </a:cubicBezTo>
                  <a:cubicBezTo>
                    <a:pt x="142" y="158"/>
                    <a:pt x="158" y="160"/>
                    <a:pt x="174" y="160"/>
                  </a:cubicBezTo>
                  <a:cubicBezTo>
                    <a:pt x="193" y="160"/>
                    <a:pt x="212" y="157"/>
                    <a:pt x="229" y="152"/>
                  </a:cubicBezTo>
                  <a:cubicBezTo>
                    <a:pt x="239" y="148"/>
                    <a:pt x="249" y="145"/>
                    <a:pt x="259" y="141"/>
                  </a:cubicBezTo>
                  <a:cubicBezTo>
                    <a:pt x="311" y="111"/>
                    <a:pt x="304" y="59"/>
                    <a:pt x="246" y="29"/>
                  </a:cubicBezTo>
                  <a:cubicBezTo>
                    <a:pt x="218" y="15"/>
                    <a:pt x="188" y="5"/>
                    <a:pt x="157" y="2"/>
                  </a:cubicBezTo>
                  <a:cubicBezTo>
                    <a:pt x="149" y="1"/>
                    <a:pt x="142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10" name="Google Shape;7209;p43">
              <a:extLst>
                <a:ext uri="{FF2B5EF4-FFF2-40B4-BE49-F238E27FC236}">
                  <a16:creationId xmlns:a16="http://schemas.microsoft.com/office/drawing/2014/main" id="{6FD14F74-6D1A-4AA9-93F9-6F8BF54304EF}"/>
                </a:ext>
              </a:extLst>
            </p:cNvPr>
            <p:cNvSpPr/>
            <p:nvPr/>
          </p:nvSpPr>
          <p:spPr>
            <a:xfrm>
              <a:off x="1258897" y="2531647"/>
              <a:ext cx="20904" cy="26236"/>
            </a:xfrm>
            <a:custGeom>
              <a:avLst/>
              <a:gdLst/>
              <a:ahLst/>
              <a:cxnLst/>
              <a:rect l="l" t="t" r="r" b="b"/>
              <a:pathLst>
                <a:path w="1031" h="1294" extrusionOk="0">
                  <a:moveTo>
                    <a:pt x="713" y="0"/>
                  </a:moveTo>
                  <a:cubicBezTo>
                    <a:pt x="635" y="0"/>
                    <a:pt x="557" y="24"/>
                    <a:pt x="475" y="72"/>
                  </a:cubicBezTo>
                  <a:cubicBezTo>
                    <a:pt x="208" y="226"/>
                    <a:pt x="0" y="584"/>
                    <a:pt x="0" y="891"/>
                  </a:cubicBezTo>
                  <a:cubicBezTo>
                    <a:pt x="0" y="1007"/>
                    <a:pt x="31" y="1106"/>
                    <a:pt x="89" y="1178"/>
                  </a:cubicBezTo>
                  <a:cubicBezTo>
                    <a:pt x="147" y="1253"/>
                    <a:pt x="235" y="1294"/>
                    <a:pt x="335" y="1294"/>
                  </a:cubicBezTo>
                  <a:cubicBezTo>
                    <a:pt x="410" y="1294"/>
                    <a:pt x="492" y="1270"/>
                    <a:pt x="574" y="1223"/>
                  </a:cubicBezTo>
                  <a:cubicBezTo>
                    <a:pt x="587" y="1215"/>
                    <a:pt x="604" y="1205"/>
                    <a:pt x="618" y="1195"/>
                  </a:cubicBezTo>
                  <a:lnTo>
                    <a:pt x="519" y="1141"/>
                  </a:lnTo>
                  <a:cubicBezTo>
                    <a:pt x="453" y="1178"/>
                    <a:pt x="390" y="1195"/>
                    <a:pt x="335" y="1195"/>
                  </a:cubicBezTo>
                  <a:cubicBezTo>
                    <a:pt x="195" y="1195"/>
                    <a:pt x="99" y="1084"/>
                    <a:pt x="99" y="891"/>
                  </a:cubicBezTo>
                  <a:cubicBezTo>
                    <a:pt x="99" y="621"/>
                    <a:pt x="290" y="294"/>
                    <a:pt x="522" y="158"/>
                  </a:cubicBezTo>
                  <a:cubicBezTo>
                    <a:pt x="589" y="119"/>
                    <a:pt x="654" y="100"/>
                    <a:pt x="711" y="100"/>
                  </a:cubicBezTo>
                  <a:cubicBezTo>
                    <a:pt x="761" y="100"/>
                    <a:pt x="806" y="115"/>
                    <a:pt x="843" y="144"/>
                  </a:cubicBezTo>
                  <a:cubicBezTo>
                    <a:pt x="881" y="168"/>
                    <a:pt x="911" y="212"/>
                    <a:pt x="928" y="270"/>
                  </a:cubicBezTo>
                  <a:cubicBezTo>
                    <a:pt x="944" y="273"/>
                    <a:pt x="960" y="275"/>
                    <a:pt x="976" y="275"/>
                  </a:cubicBezTo>
                  <a:cubicBezTo>
                    <a:pt x="995" y="275"/>
                    <a:pt x="1014" y="272"/>
                    <a:pt x="1031" y="267"/>
                  </a:cubicBezTo>
                  <a:cubicBezTo>
                    <a:pt x="1017" y="209"/>
                    <a:pt x="993" y="158"/>
                    <a:pt x="959" y="117"/>
                  </a:cubicBezTo>
                  <a:cubicBezTo>
                    <a:pt x="901" y="45"/>
                    <a:pt x="815" y="0"/>
                    <a:pt x="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11" name="Google Shape;7210;p43">
              <a:extLst>
                <a:ext uri="{FF2B5EF4-FFF2-40B4-BE49-F238E27FC236}">
                  <a16:creationId xmlns:a16="http://schemas.microsoft.com/office/drawing/2014/main" id="{A5FBAE57-B725-443A-878D-740CE7EE1532}"/>
                </a:ext>
              </a:extLst>
            </p:cNvPr>
            <p:cNvSpPr/>
            <p:nvPr/>
          </p:nvSpPr>
          <p:spPr>
            <a:xfrm>
              <a:off x="1263885" y="2468673"/>
              <a:ext cx="133491" cy="68327"/>
            </a:xfrm>
            <a:custGeom>
              <a:avLst/>
              <a:gdLst/>
              <a:ahLst/>
              <a:cxnLst/>
              <a:rect l="l" t="t" r="r" b="b"/>
              <a:pathLst>
                <a:path w="6584" h="3370" extrusionOk="0">
                  <a:moveTo>
                    <a:pt x="6583" y="0"/>
                  </a:moveTo>
                  <a:lnTo>
                    <a:pt x="0" y="3219"/>
                  </a:lnTo>
                  <a:lnTo>
                    <a:pt x="0" y="3369"/>
                  </a:lnTo>
                  <a:lnTo>
                    <a:pt x="6498" y="257"/>
                  </a:lnTo>
                  <a:cubicBezTo>
                    <a:pt x="6546" y="229"/>
                    <a:pt x="6583" y="164"/>
                    <a:pt x="6583" y="110"/>
                  </a:cubicBezTo>
                  <a:lnTo>
                    <a:pt x="6583" y="0"/>
                  </a:ln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12" name="Google Shape;7211;p43">
              <a:extLst>
                <a:ext uri="{FF2B5EF4-FFF2-40B4-BE49-F238E27FC236}">
                  <a16:creationId xmlns:a16="http://schemas.microsoft.com/office/drawing/2014/main" id="{34B4E01E-89BD-4A72-8E31-B5381AA9B678}"/>
                </a:ext>
              </a:extLst>
            </p:cNvPr>
            <p:cNvSpPr/>
            <p:nvPr/>
          </p:nvSpPr>
          <p:spPr>
            <a:xfrm>
              <a:off x="1263945" y="2468673"/>
              <a:ext cx="133430" cy="68266"/>
            </a:xfrm>
            <a:custGeom>
              <a:avLst/>
              <a:gdLst/>
              <a:ahLst/>
              <a:cxnLst/>
              <a:rect l="l" t="t" r="r" b="b"/>
              <a:pathLst>
                <a:path w="6581" h="3367" extrusionOk="0">
                  <a:moveTo>
                    <a:pt x="6580" y="0"/>
                  </a:moveTo>
                  <a:cubicBezTo>
                    <a:pt x="6580" y="38"/>
                    <a:pt x="6557" y="72"/>
                    <a:pt x="6512" y="99"/>
                  </a:cubicBezTo>
                  <a:lnTo>
                    <a:pt x="0" y="3226"/>
                  </a:lnTo>
                  <a:lnTo>
                    <a:pt x="0" y="3366"/>
                  </a:lnTo>
                  <a:lnTo>
                    <a:pt x="6495" y="257"/>
                  </a:lnTo>
                  <a:cubicBezTo>
                    <a:pt x="6543" y="229"/>
                    <a:pt x="6580" y="164"/>
                    <a:pt x="6580" y="110"/>
                  </a:cubicBezTo>
                  <a:lnTo>
                    <a:pt x="65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13" name="Google Shape;7212;p43">
              <a:extLst>
                <a:ext uri="{FF2B5EF4-FFF2-40B4-BE49-F238E27FC236}">
                  <a16:creationId xmlns:a16="http://schemas.microsoft.com/office/drawing/2014/main" id="{5AED4F6E-1903-4CE8-B24D-BACE81549F8F}"/>
                </a:ext>
              </a:extLst>
            </p:cNvPr>
            <p:cNvSpPr/>
            <p:nvPr/>
          </p:nvSpPr>
          <p:spPr>
            <a:xfrm>
              <a:off x="1107138" y="2380517"/>
              <a:ext cx="290723" cy="154536"/>
            </a:xfrm>
            <a:custGeom>
              <a:avLst/>
              <a:gdLst/>
              <a:ahLst/>
              <a:cxnLst/>
              <a:rect l="l" t="t" r="r" b="b"/>
              <a:pathLst>
                <a:path w="14339" h="7622" extrusionOk="0">
                  <a:moveTo>
                    <a:pt x="6784" y="0"/>
                  </a:moveTo>
                  <a:cubicBezTo>
                    <a:pt x="6722" y="0"/>
                    <a:pt x="6661" y="14"/>
                    <a:pt x="6615" y="41"/>
                  </a:cubicBezTo>
                  <a:lnTo>
                    <a:pt x="0" y="3219"/>
                  </a:lnTo>
                  <a:lnTo>
                    <a:pt x="7632" y="7622"/>
                  </a:lnTo>
                  <a:lnTo>
                    <a:pt x="14246" y="4447"/>
                  </a:lnTo>
                  <a:cubicBezTo>
                    <a:pt x="14338" y="4393"/>
                    <a:pt x="14338" y="4304"/>
                    <a:pt x="14246" y="4249"/>
                  </a:cubicBezTo>
                  <a:lnTo>
                    <a:pt x="6956" y="41"/>
                  </a:lnTo>
                  <a:cubicBezTo>
                    <a:pt x="6908" y="14"/>
                    <a:pt x="6846" y="0"/>
                    <a:pt x="67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14" name="Google Shape;7213;p43">
              <a:extLst>
                <a:ext uri="{FF2B5EF4-FFF2-40B4-BE49-F238E27FC236}">
                  <a16:creationId xmlns:a16="http://schemas.microsoft.com/office/drawing/2014/main" id="{03908E4F-DD76-40BE-B64B-C805F883AC1C}"/>
                </a:ext>
              </a:extLst>
            </p:cNvPr>
            <p:cNvSpPr/>
            <p:nvPr/>
          </p:nvSpPr>
          <p:spPr>
            <a:xfrm>
              <a:off x="1107138" y="2445701"/>
              <a:ext cx="154739" cy="129071"/>
            </a:xfrm>
            <a:custGeom>
              <a:avLst/>
              <a:gdLst/>
              <a:ahLst/>
              <a:cxnLst/>
              <a:rect l="l" t="t" r="r" b="b"/>
              <a:pathLst>
                <a:path w="7632" h="6366" extrusionOk="0">
                  <a:moveTo>
                    <a:pt x="0" y="1"/>
                  </a:moveTo>
                  <a:lnTo>
                    <a:pt x="0" y="1963"/>
                  </a:lnTo>
                  <a:lnTo>
                    <a:pt x="7632" y="6366"/>
                  </a:lnTo>
                  <a:lnTo>
                    <a:pt x="7632" y="440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15" name="Google Shape;7214;p43">
              <a:extLst>
                <a:ext uri="{FF2B5EF4-FFF2-40B4-BE49-F238E27FC236}">
                  <a16:creationId xmlns:a16="http://schemas.microsoft.com/office/drawing/2014/main" id="{291DAA28-89B1-40BC-9EC7-8B16AF9CE928}"/>
                </a:ext>
              </a:extLst>
            </p:cNvPr>
            <p:cNvSpPr/>
            <p:nvPr/>
          </p:nvSpPr>
          <p:spPr>
            <a:xfrm>
              <a:off x="1216887" y="2523050"/>
              <a:ext cx="21268" cy="26195"/>
            </a:xfrm>
            <a:custGeom>
              <a:avLst/>
              <a:gdLst/>
              <a:ahLst/>
              <a:cxnLst/>
              <a:rect l="l" t="t" r="r" b="b"/>
              <a:pathLst>
                <a:path w="1049" h="1292" extrusionOk="0">
                  <a:moveTo>
                    <a:pt x="335" y="1"/>
                  </a:moveTo>
                  <a:cubicBezTo>
                    <a:pt x="137" y="1"/>
                    <a:pt x="0" y="162"/>
                    <a:pt x="0" y="401"/>
                  </a:cubicBezTo>
                  <a:cubicBezTo>
                    <a:pt x="0" y="708"/>
                    <a:pt x="209" y="1069"/>
                    <a:pt x="475" y="1223"/>
                  </a:cubicBezTo>
                  <a:cubicBezTo>
                    <a:pt x="557" y="1267"/>
                    <a:pt x="639" y="1291"/>
                    <a:pt x="713" y="1291"/>
                  </a:cubicBezTo>
                  <a:cubicBezTo>
                    <a:pt x="813" y="1291"/>
                    <a:pt x="901" y="1250"/>
                    <a:pt x="959" y="1176"/>
                  </a:cubicBezTo>
                  <a:cubicBezTo>
                    <a:pt x="1017" y="1104"/>
                    <a:pt x="1048" y="1008"/>
                    <a:pt x="1048" y="892"/>
                  </a:cubicBezTo>
                  <a:cubicBezTo>
                    <a:pt x="1048" y="585"/>
                    <a:pt x="840" y="226"/>
                    <a:pt x="573" y="73"/>
                  </a:cubicBezTo>
                  <a:cubicBezTo>
                    <a:pt x="491" y="25"/>
                    <a:pt x="410" y="1"/>
                    <a:pt x="3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16" name="Google Shape;7215;p43">
              <a:extLst>
                <a:ext uri="{FF2B5EF4-FFF2-40B4-BE49-F238E27FC236}">
                  <a16:creationId xmlns:a16="http://schemas.microsoft.com/office/drawing/2014/main" id="{D43D7964-8694-43F6-B38E-C536C9676850}"/>
                </a:ext>
              </a:extLst>
            </p:cNvPr>
            <p:cNvSpPr/>
            <p:nvPr/>
          </p:nvSpPr>
          <p:spPr>
            <a:xfrm>
              <a:off x="1218894" y="2525057"/>
              <a:ext cx="17254" cy="22221"/>
            </a:xfrm>
            <a:custGeom>
              <a:avLst/>
              <a:gdLst/>
              <a:ahLst/>
              <a:cxnLst/>
              <a:rect l="l" t="t" r="r" b="b"/>
              <a:pathLst>
                <a:path w="851" h="1096" extrusionOk="0">
                  <a:moveTo>
                    <a:pt x="234" y="0"/>
                  </a:moveTo>
                  <a:cubicBezTo>
                    <a:pt x="96" y="0"/>
                    <a:pt x="0" y="111"/>
                    <a:pt x="0" y="302"/>
                  </a:cubicBezTo>
                  <a:cubicBezTo>
                    <a:pt x="0" y="574"/>
                    <a:pt x="192" y="902"/>
                    <a:pt x="427" y="1039"/>
                  </a:cubicBezTo>
                  <a:cubicBezTo>
                    <a:pt x="494" y="1077"/>
                    <a:pt x="557" y="1095"/>
                    <a:pt x="614" y="1095"/>
                  </a:cubicBezTo>
                  <a:cubicBezTo>
                    <a:pt x="753" y="1095"/>
                    <a:pt x="850" y="985"/>
                    <a:pt x="850" y="793"/>
                  </a:cubicBezTo>
                  <a:cubicBezTo>
                    <a:pt x="850" y="524"/>
                    <a:pt x="659" y="192"/>
                    <a:pt x="424" y="59"/>
                  </a:cubicBezTo>
                  <a:cubicBezTo>
                    <a:pt x="356" y="19"/>
                    <a:pt x="291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17" name="Google Shape;7216;p43">
              <a:extLst>
                <a:ext uri="{FF2B5EF4-FFF2-40B4-BE49-F238E27FC236}">
                  <a16:creationId xmlns:a16="http://schemas.microsoft.com/office/drawing/2014/main" id="{83DB138C-BB85-4EE5-9E33-2C6A0B278BEF}"/>
                </a:ext>
              </a:extLst>
            </p:cNvPr>
            <p:cNvSpPr/>
            <p:nvPr/>
          </p:nvSpPr>
          <p:spPr>
            <a:xfrm>
              <a:off x="1118979" y="2464780"/>
              <a:ext cx="85966" cy="66137"/>
            </a:xfrm>
            <a:custGeom>
              <a:avLst/>
              <a:gdLst/>
              <a:ahLst/>
              <a:cxnLst/>
              <a:rect l="l" t="t" r="r" b="b"/>
              <a:pathLst>
                <a:path w="4240" h="3262" extrusionOk="0">
                  <a:moveTo>
                    <a:pt x="258" y="0"/>
                  </a:moveTo>
                  <a:cubicBezTo>
                    <a:pt x="105" y="0"/>
                    <a:pt x="0" y="122"/>
                    <a:pt x="0" y="332"/>
                  </a:cubicBezTo>
                  <a:lnTo>
                    <a:pt x="0" y="482"/>
                  </a:lnTo>
                  <a:cubicBezTo>
                    <a:pt x="0" y="780"/>
                    <a:pt x="208" y="1142"/>
                    <a:pt x="464" y="1288"/>
                  </a:cubicBezTo>
                  <a:lnTo>
                    <a:pt x="3772" y="3199"/>
                  </a:lnTo>
                  <a:cubicBezTo>
                    <a:pt x="3846" y="3242"/>
                    <a:pt x="3917" y="3262"/>
                    <a:pt x="3980" y="3262"/>
                  </a:cubicBezTo>
                  <a:cubicBezTo>
                    <a:pt x="4134" y="3262"/>
                    <a:pt x="4239" y="3141"/>
                    <a:pt x="4239" y="2930"/>
                  </a:cubicBezTo>
                  <a:lnTo>
                    <a:pt x="4239" y="2780"/>
                  </a:lnTo>
                  <a:cubicBezTo>
                    <a:pt x="4239" y="2483"/>
                    <a:pt x="4030" y="2125"/>
                    <a:pt x="3772" y="1974"/>
                  </a:cubicBezTo>
                  <a:lnTo>
                    <a:pt x="464" y="63"/>
                  </a:lnTo>
                  <a:cubicBezTo>
                    <a:pt x="390" y="21"/>
                    <a:pt x="320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18" name="Google Shape;7217;p43">
              <a:extLst>
                <a:ext uri="{FF2B5EF4-FFF2-40B4-BE49-F238E27FC236}">
                  <a16:creationId xmlns:a16="http://schemas.microsoft.com/office/drawing/2014/main" id="{BDF28462-8BD5-4C8A-AD10-01B818D37F25}"/>
                </a:ext>
              </a:extLst>
            </p:cNvPr>
            <p:cNvSpPr/>
            <p:nvPr/>
          </p:nvSpPr>
          <p:spPr>
            <a:xfrm>
              <a:off x="1261877" y="2534080"/>
              <a:ext cx="2088" cy="40692"/>
            </a:xfrm>
            <a:custGeom>
              <a:avLst/>
              <a:gdLst/>
              <a:ahLst/>
              <a:cxnLst/>
              <a:rect l="l" t="t" r="r" b="b"/>
              <a:pathLst>
                <a:path w="103" h="2007" extrusionOk="0">
                  <a:moveTo>
                    <a:pt x="102" y="0"/>
                  </a:moveTo>
                  <a:lnTo>
                    <a:pt x="0" y="48"/>
                  </a:lnTo>
                  <a:lnTo>
                    <a:pt x="0" y="2007"/>
                  </a:lnTo>
                  <a:lnTo>
                    <a:pt x="102" y="1949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19" name="Google Shape;7218;p43">
              <a:extLst>
                <a:ext uri="{FF2B5EF4-FFF2-40B4-BE49-F238E27FC236}">
                  <a16:creationId xmlns:a16="http://schemas.microsoft.com/office/drawing/2014/main" id="{4C34F117-F1AA-49A0-94E6-1C1FABA9CF08}"/>
                </a:ext>
              </a:extLst>
            </p:cNvPr>
            <p:cNvSpPr/>
            <p:nvPr/>
          </p:nvSpPr>
          <p:spPr>
            <a:xfrm>
              <a:off x="1108517" y="2368352"/>
              <a:ext cx="292305" cy="161470"/>
            </a:xfrm>
            <a:custGeom>
              <a:avLst/>
              <a:gdLst/>
              <a:ahLst/>
              <a:cxnLst/>
              <a:rect l="l" t="t" r="r" b="b"/>
              <a:pathLst>
                <a:path w="14417" h="7964" extrusionOk="0">
                  <a:moveTo>
                    <a:pt x="6789" y="0"/>
                  </a:moveTo>
                  <a:lnTo>
                    <a:pt x="76" y="3392"/>
                  </a:lnTo>
                  <a:cubicBezTo>
                    <a:pt x="35" y="3416"/>
                    <a:pt x="0" y="3471"/>
                    <a:pt x="0" y="3512"/>
                  </a:cubicBezTo>
                  <a:cubicBezTo>
                    <a:pt x="0" y="3553"/>
                    <a:pt x="35" y="3604"/>
                    <a:pt x="76" y="3628"/>
                  </a:cubicBezTo>
                  <a:lnTo>
                    <a:pt x="7561" y="7946"/>
                  </a:lnTo>
                  <a:cubicBezTo>
                    <a:pt x="7581" y="7957"/>
                    <a:pt x="7608" y="7963"/>
                    <a:pt x="7636" y="7963"/>
                  </a:cubicBezTo>
                  <a:cubicBezTo>
                    <a:pt x="7663" y="7963"/>
                    <a:pt x="7690" y="7957"/>
                    <a:pt x="7711" y="7946"/>
                  </a:cubicBezTo>
                  <a:lnTo>
                    <a:pt x="14417" y="4553"/>
                  </a:lnTo>
                  <a:lnTo>
                    <a:pt x="14417" y="4406"/>
                  </a:lnTo>
                  <a:lnTo>
                    <a:pt x="67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20" name="Google Shape;7219;p43">
              <a:extLst>
                <a:ext uri="{FF2B5EF4-FFF2-40B4-BE49-F238E27FC236}">
                  <a16:creationId xmlns:a16="http://schemas.microsoft.com/office/drawing/2014/main" id="{519656AE-2D68-4A52-830A-127967B686EA}"/>
                </a:ext>
              </a:extLst>
            </p:cNvPr>
            <p:cNvSpPr/>
            <p:nvPr/>
          </p:nvSpPr>
          <p:spPr>
            <a:xfrm>
              <a:off x="1109551" y="2437125"/>
              <a:ext cx="507" cy="365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25" y="0"/>
                  </a:moveTo>
                  <a:lnTo>
                    <a:pt x="25" y="0"/>
                  </a:lnTo>
                  <a:cubicBezTo>
                    <a:pt x="23" y="1"/>
                    <a:pt x="22" y="2"/>
                    <a:pt x="22" y="3"/>
                  </a:cubicBezTo>
                  <a:lnTo>
                    <a:pt x="22" y="3"/>
                  </a:lnTo>
                  <a:cubicBezTo>
                    <a:pt x="23" y="2"/>
                    <a:pt x="24" y="1"/>
                    <a:pt x="25" y="0"/>
                  </a:cubicBezTo>
                  <a:close/>
                  <a:moveTo>
                    <a:pt x="22" y="3"/>
                  </a:moveTo>
                  <a:lnTo>
                    <a:pt x="22" y="3"/>
                  </a:lnTo>
                  <a:cubicBezTo>
                    <a:pt x="16" y="8"/>
                    <a:pt x="9" y="12"/>
                    <a:pt x="1" y="17"/>
                  </a:cubicBezTo>
                  <a:cubicBezTo>
                    <a:pt x="7" y="14"/>
                    <a:pt x="11" y="11"/>
                    <a:pt x="18" y="7"/>
                  </a:cubicBezTo>
                  <a:cubicBezTo>
                    <a:pt x="20" y="5"/>
                    <a:pt x="21" y="4"/>
                    <a:pt x="2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21" name="Google Shape;7220;p43">
              <a:extLst>
                <a:ext uri="{FF2B5EF4-FFF2-40B4-BE49-F238E27FC236}">
                  <a16:creationId xmlns:a16="http://schemas.microsoft.com/office/drawing/2014/main" id="{AA328048-7CDB-405D-8FD0-E366B7927279}"/>
                </a:ext>
              </a:extLst>
            </p:cNvPr>
            <p:cNvSpPr/>
            <p:nvPr/>
          </p:nvSpPr>
          <p:spPr>
            <a:xfrm>
              <a:off x="1261796" y="2529437"/>
              <a:ext cx="81" cy="81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1" y="1"/>
                  </a:moveTo>
                  <a:cubicBezTo>
                    <a:pt x="1" y="4"/>
                    <a:pt x="4" y="4"/>
                    <a:pt x="4" y="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22" name="Google Shape;7221;p43">
              <a:extLst>
                <a:ext uri="{FF2B5EF4-FFF2-40B4-BE49-F238E27FC236}">
                  <a16:creationId xmlns:a16="http://schemas.microsoft.com/office/drawing/2014/main" id="{73B8ADFD-13F2-4FA1-937B-030FF75AF4C6}"/>
                </a:ext>
              </a:extLst>
            </p:cNvPr>
            <p:cNvSpPr/>
            <p:nvPr/>
          </p:nvSpPr>
          <p:spPr>
            <a:xfrm>
              <a:off x="1108517" y="2437267"/>
              <a:ext cx="154820" cy="92515"/>
            </a:xfrm>
            <a:custGeom>
              <a:avLst/>
              <a:gdLst/>
              <a:ahLst/>
              <a:cxnLst/>
              <a:rect l="l" t="t" r="r" b="b"/>
              <a:pathLst>
                <a:path w="7636" h="4563" extrusionOk="0">
                  <a:moveTo>
                    <a:pt x="69" y="0"/>
                  </a:moveTo>
                  <a:cubicBezTo>
                    <a:pt x="62" y="4"/>
                    <a:pt x="58" y="7"/>
                    <a:pt x="52" y="10"/>
                  </a:cubicBezTo>
                  <a:cubicBezTo>
                    <a:pt x="38" y="24"/>
                    <a:pt x="25" y="45"/>
                    <a:pt x="14" y="62"/>
                  </a:cubicBezTo>
                  <a:cubicBezTo>
                    <a:pt x="8" y="78"/>
                    <a:pt x="0" y="95"/>
                    <a:pt x="0" y="113"/>
                  </a:cubicBezTo>
                  <a:cubicBezTo>
                    <a:pt x="0" y="130"/>
                    <a:pt x="8" y="147"/>
                    <a:pt x="17" y="164"/>
                  </a:cubicBezTo>
                  <a:cubicBezTo>
                    <a:pt x="25" y="181"/>
                    <a:pt x="35" y="195"/>
                    <a:pt x="49" y="208"/>
                  </a:cubicBezTo>
                  <a:cubicBezTo>
                    <a:pt x="58" y="218"/>
                    <a:pt x="66" y="226"/>
                    <a:pt x="76" y="229"/>
                  </a:cubicBezTo>
                  <a:lnTo>
                    <a:pt x="189" y="294"/>
                  </a:lnTo>
                  <a:lnTo>
                    <a:pt x="7561" y="4547"/>
                  </a:lnTo>
                  <a:lnTo>
                    <a:pt x="7564" y="4550"/>
                  </a:lnTo>
                  <a:cubicBezTo>
                    <a:pt x="7584" y="4560"/>
                    <a:pt x="7608" y="4563"/>
                    <a:pt x="7635" y="4563"/>
                  </a:cubicBezTo>
                  <a:lnTo>
                    <a:pt x="7635" y="4416"/>
                  </a:lnTo>
                  <a:cubicBezTo>
                    <a:pt x="7608" y="4416"/>
                    <a:pt x="7581" y="4413"/>
                    <a:pt x="7561" y="4399"/>
                  </a:cubicBezTo>
                  <a:lnTo>
                    <a:pt x="76" y="78"/>
                  </a:lnTo>
                  <a:cubicBezTo>
                    <a:pt x="55" y="68"/>
                    <a:pt x="45" y="51"/>
                    <a:pt x="45" y="37"/>
                  </a:cubicBezTo>
                  <a:cubicBezTo>
                    <a:pt x="45" y="24"/>
                    <a:pt x="55" y="10"/>
                    <a:pt x="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23" name="Google Shape;7222;p43">
              <a:extLst>
                <a:ext uri="{FF2B5EF4-FFF2-40B4-BE49-F238E27FC236}">
                  <a16:creationId xmlns:a16="http://schemas.microsoft.com/office/drawing/2014/main" id="{221196AA-F143-4B4B-80C5-68431877D63D}"/>
                </a:ext>
              </a:extLst>
            </p:cNvPr>
            <p:cNvSpPr/>
            <p:nvPr/>
          </p:nvSpPr>
          <p:spPr>
            <a:xfrm>
              <a:off x="1109916" y="2434976"/>
              <a:ext cx="4420" cy="2311"/>
            </a:xfrm>
            <a:custGeom>
              <a:avLst/>
              <a:gdLst/>
              <a:ahLst/>
              <a:cxnLst/>
              <a:rect l="l" t="t" r="r" b="b"/>
              <a:pathLst>
                <a:path w="218" h="114" extrusionOk="0">
                  <a:moveTo>
                    <a:pt x="218" y="0"/>
                  </a:moveTo>
                  <a:lnTo>
                    <a:pt x="7" y="106"/>
                  </a:lnTo>
                  <a:lnTo>
                    <a:pt x="7" y="106"/>
                  </a:lnTo>
                  <a:lnTo>
                    <a:pt x="7" y="106"/>
                  </a:lnTo>
                  <a:cubicBezTo>
                    <a:pt x="3" y="109"/>
                    <a:pt x="3" y="109"/>
                    <a:pt x="0" y="113"/>
                  </a:cubicBezTo>
                  <a:cubicBezTo>
                    <a:pt x="3" y="109"/>
                    <a:pt x="3" y="109"/>
                    <a:pt x="7" y="106"/>
                  </a:cubicBezTo>
                  <a:lnTo>
                    <a:pt x="218" y="0"/>
                  </a:ln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24" name="Google Shape;7223;p43">
              <a:extLst>
                <a:ext uri="{FF2B5EF4-FFF2-40B4-BE49-F238E27FC236}">
                  <a16:creationId xmlns:a16="http://schemas.microsoft.com/office/drawing/2014/main" id="{41DC309B-B677-424E-B985-75EF347D91CE}"/>
                </a:ext>
              </a:extLst>
            </p:cNvPr>
            <p:cNvSpPr/>
            <p:nvPr/>
          </p:nvSpPr>
          <p:spPr>
            <a:xfrm>
              <a:off x="1109651" y="2435004"/>
              <a:ext cx="289182" cy="91846"/>
            </a:xfrm>
            <a:custGeom>
              <a:avLst/>
              <a:gdLst/>
              <a:ahLst/>
              <a:cxnLst/>
              <a:rect l="l" t="t" r="r" b="b"/>
              <a:pathLst>
                <a:path w="14263" h="4530" extrusionOk="0">
                  <a:moveTo>
                    <a:pt x="242" y="0"/>
                  </a:moveTo>
                  <a:lnTo>
                    <a:pt x="31" y="106"/>
                  </a:lnTo>
                  <a:cubicBezTo>
                    <a:pt x="27" y="109"/>
                    <a:pt x="27" y="109"/>
                    <a:pt x="24" y="113"/>
                  </a:cubicBezTo>
                  <a:cubicBezTo>
                    <a:pt x="10" y="123"/>
                    <a:pt x="0" y="137"/>
                    <a:pt x="0" y="150"/>
                  </a:cubicBezTo>
                  <a:cubicBezTo>
                    <a:pt x="0" y="164"/>
                    <a:pt x="10" y="181"/>
                    <a:pt x="31" y="191"/>
                  </a:cubicBezTo>
                  <a:lnTo>
                    <a:pt x="7516" y="4512"/>
                  </a:lnTo>
                  <a:cubicBezTo>
                    <a:pt x="7536" y="4526"/>
                    <a:pt x="7563" y="4529"/>
                    <a:pt x="7590" y="4529"/>
                  </a:cubicBezTo>
                  <a:cubicBezTo>
                    <a:pt x="7618" y="4529"/>
                    <a:pt x="7645" y="4526"/>
                    <a:pt x="7666" y="4512"/>
                  </a:cubicBezTo>
                  <a:lnTo>
                    <a:pt x="14263" y="1174"/>
                  </a:lnTo>
                  <a:lnTo>
                    <a:pt x="13707" y="851"/>
                  </a:lnTo>
                  <a:cubicBezTo>
                    <a:pt x="13601" y="1082"/>
                    <a:pt x="13444" y="1277"/>
                    <a:pt x="13273" y="1376"/>
                  </a:cubicBezTo>
                  <a:cubicBezTo>
                    <a:pt x="13198" y="1420"/>
                    <a:pt x="13119" y="1440"/>
                    <a:pt x="13048" y="1440"/>
                  </a:cubicBezTo>
                  <a:cubicBezTo>
                    <a:pt x="12990" y="1440"/>
                    <a:pt x="12935" y="1427"/>
                    <a:pt x="12888" y="1396"/>
                  </a:cubicBezTo>
                  <a:cubicBezTo>
                    <a:pt x="12884" y="1396"/>
                    <a:pt x="12881" y="1393"/>
                    <a:pt x="12881" y="1393"/>
                  </a:cubicBezTo>
                  <a:lnTo>
                    <a:pt x="13017" y="1314"/>
                  </a:lnTo>
                  <a:lnTo>
                    <a:pt x="13048" y="1314"/>
                  </a:lnTo>
                  <a:cubicBezTo>
                    <a:pt x="13109" y="1314"/>
                    <a:pt x="13168" y="1290"/>
                    <a:pt x="13209" y="1267"/>
                  </a:cubicBezTo>
                  <a:cubicBezTo>
                    <a:pt x="13362" y="1178"/>
                    <a:pt x="13499" y="1001"/>
                    <a:pt x="13598" y="789"/>
                  </a:cubicBezTo>
                  <a:lnTo>
                    <a:pt x="13368" y="659"/>
                  </a:lnTo>
                  <a:lnTo>
                    <a:pt x="13368" y="1109"/>
                  </a:lnTo>
                  <a:lnTo>
                    <a:pt x="7683" y="4184"/>
                  </a:lnTo>
                  <a:cubicBezTo>
                    <a:pt x="7659" y="4202"/>
                    <a:pt x="7625" y="4209"/>
                    <a:pt x="7590" y="4209"/>
                  </a:cubicBezTo>
                  <a:cubicBezTo>
                    <a:pt x="7573" y="4209"/>
                    <a:pt x="7553" y="4205"/>
                    <a:pt x="7536" y="4202"/>
                  </a:cubicBezTo>
                  <a:cubicBezTo>
                    <a:pt x="7522" y="4198"/>
                    <a:pt x="7508" y="4192"/>
                    <a:pt x="7495" y="4184"/>
                  </a:cubicBezTo>
                  <a:lnTo>
                    <a:pt x="2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25" name="Google Shape;7224;p43">
              <a:extLst>
                <a:ext uri="{FF2B5EF4-FFF2-40B4-BE49-F238E27FC236}">
                  <a16:creationId xmlns:a16="http://schemas.microsoft.com/office/drawing/2014/main" id="{6A0F85DA-2B9C-43BA-964C-D34AC64F8A30}"/>
                </a:ext>
              </a:extLst>
            </p:cNvPr>
            <p:cNvSpPr/>
            <p:nvPr/>
          </p:nvSpPr>
          <p:spPr>
            <a:xfrm>
              <a:off x="1392651" y="2460644"/>
              <a:ext cx="8171" cy="4177"/>
            </a:xfrm>
            <a:custGeom>
              <a:avLst/>
              <a:gdLst/>
              <a:ahLst/>
              <a:cxnLst/>
              <a:rect l="l" t="t" r="r" b="b"/>
              <a:pathLst>
                <a:path w="403" h="206" extrusionOk="0">
                  <a:moveTo>
                    <a:pt x="403" y="1"/>
                  </a:moveTo>
                  <a:lnTo>
                    <a:pt x="1" y="206"/>
                  </a:lnTo>
                  <a:lnTo>
                    <a:pt x="1" y="2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26" name="Google Shape;7225;p43">
              <a:extLst>
                <a:ext uri="{FF2B5EF4-FFF2-40B4-BE49-F238E27FC236}">
                  <a16:creationId xmlns:a16="http://schemas.microsoft.com/office/drawing/2014/main" id="{1F15A310-C4F0-437C-BB62-AD6227304AED}"/>
                </a:ext>
              </a:extLst>
            </p:cNvPr>
            <p:cNvSpPr/>
            <p:nvPr/>
          </p:nvSpPr>
          <p:spPr>
            <a:xfrm>
              <a:off x="1264209" y="2529437"/>
              <a:ext cx="649" cy="284"/>
            </a:xfrm>
            <a:custGeom>
              <a:avLst/>
              <a:gdLst/>
              <a:ahLst/>
              <a:cxnLst/>
              <a:rect l="l" t="t" r="r" b="b"/>
              <a:pathLst>
                <a:path w="32" h="14" extrusionOk="0">
                  <a:moveTo>
                    <a:pt x="32" y="1"/>
                  </a:moveTo>
                  <a:lnTo>
                    <a:pt x="32" y="1"/>
                  </a:lnTo>
                  <a:cubicBezTo>
                    <a:pt x="21" y="7"/>
                    <a:pt x="11" y="10"/>
                    <a:pt x="1" y="14"/>
                  </a:cubicBezTo>
                  <a:cubicBezTo>
                    <a:pt x="14" y="10"/>
                    <a:pt x="25" y="7"/>
                    <a:pt x="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27" name="Google Shape;7226;p43">
              <a:extLst>
                <a:ext uri="{FF2B5EF4-FFF2-40B4-BE49-F238E27FC236}">
                  <a16:creationId xmlns:a16="http://schemas.microsoft.com/office/drawing/2014/main" id="{30C13C87-3DB3-441E-AA74-44DE476D88F6}"/>
                </a:ext>
              </a:extLst>
            </p:cNvPr>
            <p:cNvSpPr/>
            <p:nvPr/>
          </p:nvSpPr>
          <p:spPr>
            <a:xfrm>
              <a:off x="1263317" y="2457684"/>
              <a:ext cx="137505" cy="72098"/>
            </a:xfrm>
            <a:custGeom>
              <a:avLst/>
              <a:gdLst/>
              <a:ahLst/>
              <a:cxnLst/>
              <a:rect l="l" t="t" r="r" b="b"/>
              <a:pathLst>
                <a:path w="6782" h="3556" extrusionOk="0">
                  <a:moveTo>
                    <a:pt x="6782" y="0"/>
                  </a:moveTo>
                  <a:lnTo>
                    <a:pt x="6683" y="58"/>
                  </a:lnTo>
                  <a:lnTo>
                    <a:pt x="6673" y="54"/>
                  </a:lnTo>
                  <a:lnTo>
                    <a:pt x="76" y="3392"/>
                  </a:lnTo>
                  <a:cubicBezTo>
                    <a:pt x="55" y="3406"/>
                    <a:pt x="28" y="3409"/>
                    <a:pt x="0" y="3409"/>
                  </a:cubicBezTo>
                  <a:lnTo>
                    <a:pt x="0" y="3556"/>
                  </a:lnTo>
                  <a:cubicBezTo>
                    <a:pt x="14" y="3556"/>
                    <a:pt x="31" y="3556"/>
                    <a:pt x="45" y="3553"/>
                  </a:cubicBezTo>
                  <a:cubicBezTo>
                    <a:pt x="55" y="3549"/>
                    <a:pt x="65" y="3546"/>
                    <a:pt x="76" y="3540"/>
                  </a:cubicBezTo>
                  <a:lnTo>
                    <a:pt x="6380" y="352"/>
                  </a:lnTo>
                  <a:lnTo>
                    <a:pt x="6782" y="147"/>
                  </a:lnTo>
                  <a:lnTo>
                    <a:pt x="67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28" name="Google Shape;7227;p43">
              <a:extLst>
                <a:ext uri="{FF2B5EF4-FFF2-40B4-BE49-F238E27FC236}">
                  <a16:creationId xmlns:a16="http://schemas.microsoft.com/office/drawing/2014/main" id="{7915AFE8-E514-432B-AA93-65C883516AC3}"/>
                </a:ext>
              </a:extLst>
            </p:cNvPr>
            <p:cNvSpPr/>
            <p:nvPr/>
          </p:nvSpPr>
          <p:spPr>
            <a:xfrm>
              <a:off x="1244015" y="2329789"/>
              <a:ext cx="154820" cy="129091"/>
            </a:xfrm>
            <a:custGeom>
              <a:avLst/>
              <a:gdLst/>
              <a:ahLst/>
              <a:cxnLst/>
              <a:rect l="l" t="t" r="r" b="b"/>
              <a:pathLst>
                <a:path w="7636" h="6367" extrusionOk="0">
                  <a:moveTo>
                    <a:pt x="0" y="1"/>
                  </a:moveTo>
                  <a:lnTo>
                    <a:pt x="0" y="1964"/>
                  </a:lnTo>
                  <a:lnTo>
                    <a:pt x="7635" y="6366"/>
                  </a:lnTo>
                  <a:lnTo>
                    <a:pt x="7635" y="44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29" name="Google Shape;7228;p43">
              <a:extLst>
                <a:ext uri="{FF2B5EF4-FFF2-40B4-BE49-F238E27FC236}">
                  <a16:creationId xmlns:a16="http://schemas.microsoft.com/office/drawing/2014/main" id="{32A2D564-CFB0-41D0-ADBC-F3F77C2E0E45}"/>
                </a:ext>
              </a:extLst>
            </p:cNvPr>
            <p:cNvSpPr/>
            <p:nvPr/>
          </p:nvSpPr>
          <p:spPr>
            <a:xfrm>
              <a:off x="1372092" y="2422385"/>
              <a:ext cx="26743" cy="36495"/>
            </a:xfrm>
            <a:custGeom>
              <a:avLst/>
              <a:gdLst/>
              <a:ahLst/>
              <a:cxnLst/>
              <a:rect l="l" t="t" r="r" b="b"/>
              <a:pathLst>
                <a:path w="1319" h="1800" extrusionOk="0">
                  <a:moveTo>
                    <a:pt x="618" y="427"/>
                  </a:moveTo>
                  <a:lnTo>
                    <a:pt x="69" y="761"/>
                  </a:lnTo>
                  <a:cubicBezTo>
                    <a:pt x="45" y="799"/>
                    <a:pt x="21" y="840"/>
                    <a:pt x="0" y="881"/>
                  </a:cubicBezTo>
                  <a:lnTo>
                    <a:pt x="413" y="1119"/>
                  </a:lnTo>
                  <a:lnTo>
                    <a:pt x="413" y="1280"/>
                  </a:lnTo>
                  <a:lnTo>
                    <a:pt x="643" y="1410"/>
                  </a:lnTo>
                  <a:cubicBezTo>
                    <a:pt x="717" y="1239"/>
                    <a:pt x="769" y="1045"/>
                    <a:pt x="772" y="864"/>
                  </a:cubicBezTo>
                  <a:cubicBezTo>
                    <a:pt x="779" y="653"/>
                    <a:pt x="725" y="489"/>
                    <a:pt x="622" y="427"/>
                  </a:cubicBezTo>
                  <a:close/>
                  <a:moveTo>
                    <a:pt x="1318" y="0"/>
                  </a:moveTo>
                  <a:lnTo>
                    <a:pt x="734" y="355"/>
                  </a:lnTo>
                  <a:cubicBezTo>
                    <a:pt x="847" y="454"/>
                    <a:pt x="909" y="635"/>
                    <a:pt x="898" y="867"/>
                  </a:cubicBezTo>
                  <a:cubicBezTo>
                    <a:pt x="895" y="1072"/>
                    <a:pt x="840" y="1283"/>
                    <a:pt x="752" y="1472"/>
                  </a:cubicBezTo>
                  <a:lnTo>
                    <a:pt x="1318" y="1799"/>
                  </a:lnTo>
                  <a:lnTo>
                    <a:pt x="1318" y="1792"/>
                  </a:lnTo>
                  <a:lnTo>
                    <a:pt x="13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30" name="Google Shape;7229;p43">
              <a:extLst>
                <a:ext uri="{FF2B5EF4-FFF2-40B4-BE49-F238E27FC236}">
                  <a16:creationId xmlns:a16="http://schemas.microsoft.com/office/drawing/2014/main" id="{95655F4A-E33D-4DEC-BA0C-B10FE3E87A8A}"/>
                </a:ext>
              </a:extLst>
            </p:cNvPr>
            <p:cNvSpPr/>
            <p:nvPr/>
          </p:nvSpPr>
          <p:spPr>
            <a:xfrm>
              <a:off x="1108517" y="2355741"/>
              <a:ext cx="271969" cy="164552"/>
            </a:xfrm>
            <a:custGeom>
              <a:avLst/>
              <a:gdLst/>
              <a:ahLst/>
              <a:cxnLst/>
              <a:rect l="l" t="t" r="r" b="b"/>
              <a:pathLst>
                <a:path w="13414" h="8116" extrusionOk="0">
                  <a:moveTo>
                    <a:pt x="5782" y="0"/>
                  </a:moveTo>
                  <a:lnTo>
                    <a:pt x="96" y="3079"/>
                  </a:lnTo>
                  <a:cubicBezTo>
                    <a:pt x="41" y="3106"/>
                    <a:pt x="0" y="3182"/>
                    <a:pt x="0" y="3239"/>
                  </a:cubicBezTo>
                  <a:lnTo>
                    <a:pt x="0" y="3636"/>
                  </a:lnTo>
                  <a:cubicBezTo>
                    <a:pt x="0" y="3697"/>
                    <a:pt x="41" y="3768"/>
                    <a:pt x="96" y="3796"/>
                  </a:cubicBezTo>
                  <a:lnTo>
                    <a:pt x="7544" y="8092"/>
                  </a:lnTo>
                  <a:cubicBezTo>
                    <a:pt x="7569" y="8108"/>
                    <a:pt x="7602" y="8116"/>
                    <a:pt x="7635" y="8116"/>
                  </a:cubicBezTo>
                  <a:cubicBezTo>
                    <a:pt x="7669" y="8116"/>
                    <a:pt x="7702" y="8108"/>
                    <a:pt x="7728" y="8092"/>
                  </a:cubicBezTo>
                  <a:lnTo>
                    <a:pt x="13413" y="5017"/>
                  </a:lnTo>
                  <a:lnTo>
                    <a:pt x="13413" y="4406"/>
                  </a:lnTo>
                  <a:lnTo>
                    <a:pt x="5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31" name="Google Shape;7230;p43">
              <a:extLst>
                <a:ext uri="{FF2B5EF4-FFF2-40B4-BE49-F238E27FC236}">
                  <a16:creationId xmlns:a16="http://schemas.microsoft.com/office/drawing/2014/main" id="{7792B5BC-E101-4902-B6F0-4B2E0331DB81}"/>
                </a:ext>
              </a:extLst>
            </p:cNvPr>
            <p:cNvSpPr/>
            <p:nvPr/>
          </p:nvSpPr>
          <p:spPr>
            <a:xfrm>
              <a:off x="1109348" y="2355741"/>
              <a:ext cx="271138" cy="152164"/>
            </a:xfrm>
            <a:custGeom>
              <a:avLst/>
              <a:gdLst/>
              <a:ahLst/>
              <a:cxnLst/>
              <a:rect l="l" t="t" r="r" b="b"/>
              <a:pathLst>
                <a:path w="13373" h="7505" extrusionOk="0">
                  <a:moveTo>
                    <a:pt x="5741" y="0"/>
                  </a:moveTo>
                  <a:lnTo>
                    <a:pt x="55" y="3079"/>
                  </a:lnTo>
                  <a:cubicBezTo>
                    <a:pt x="0" y="3106"/>
                    <a:pt x="0" y="3154"/>
                    <a:pt x="55" y="3185"/>
                  </a:cubicBezTo>
                  <a:lnTo>
                    <a:pt x="7503" y="7482"/>
                  </a:lnTo>
                  <a:cubicBezTo>
                    <a:pt x="7528" y="7497"/>
                    <a:pt x="7561" y="7505"/>
                    <a:pt x="7594" y="7505"/>
                  </a:cubicBezTo>
                  <a:cubicBezTo>
                    <a:pt x="7628" y="7505"/>
                    <a:pt x="7661" y="7497"/>
                    <a:pt x="7687" y="7482"/>
                  </a:cubicBezTo>
                  <a:lnTo>
                    <a:pt x="13372" y="4406"/>
                  </a:lnTo>
                  <a:lnTo>
                    <a:pt x="57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32" name="Google Shape;7231;p43">
              <a:extLst>
                <a:ext uri="{FF2B5EF4-FFF2-40B4-BE49-F238E27FC236}">
                  <a16:creationId xmlns:a16="http://schemas.microsoft.com/office/drawing/2014/main" id="{1DD5EBB4-B189-4133-B5E0-C606709A358E}"/>
                </a:ext>
              </a:extLst>
            </p:cNvPr>
            <p:cNvSpPr/>
            <p:nvPr/>
          </p:nvSpPr>
          <p:spPr>
            <a:xfrm>
              <a:off x="1364550" y="2443390"/>
              <a:ext cx="6245" cy="3264"/>
            </a:xfrm>
            <a:custGeom>
              <a:avLst/>
              <a:gdLst/>
              <a:ahLst/>
              <a:cxnLst/>
              <a:rect l="l" t="t" r="r" b="b"/>
              <a:pathLst>
                <a:path w="308" h="161" extrusionOk="0">
                  <a:moveTo>
                    <a:pt x="136" y="1"/>
                  </a:moveTo>
                  <a:cubicBezTo>
                    <a:pt x="104" y="1"/>
                    <a:pt x="72" y="8"/>
                    <a:pt x="48" y="19"/>
                  </a:cubicBezTo>
                  <a:lnTo>
                    <a:pt x="38" y="29"/>
                  </a:lnTo>
                  <a:cubicBezTo>
                    <a:pt x="1" y="56"/>
                    <a:pt x="7" y="101"/>
                    <a:pt x="62" y="132"/>
                  </a:cubicBezTo>
                  <a:cubicBezTo>
                    <a:pt x="83" y="142"/>
                    <a:pt x="103" y="152"/>
                    <a:pt x="127" y="155"/>
                  </a:cubicBezTo>
                  <a:cubicBezTo>
                    <a:pt x="141" y="158"/>
                    <a:pt x="156" y="160"/>
                    <a:pt x="171" y="160"/>
                  </a:cubicBezTo>
                  <a:cubicBezTo>
                    <a:pt x="190" y="160"/>
                    <a:pt x="209" y="158"/>
                    <a:pt x="226" y="152"/>
                  </a:cubicBezTo>
                  <a:cubicBezTo>
                    <a:pt x="240" y="152"/>
                    <a:pt x="250" y="145"/>
                    <a:pt x="257" y="142"/>
                  </a:cubicBezTo>
                  <a:cubicBezTo>
                    <a:pt x="308" y="115"/>
                    <a:pt x="305" y="63"/>
                    <a:pt x="243" y="29"/>
                  </a:cubicBezTo>
                  <a:cubicBezTo>
                    <a:pt x="219" y="15"/>
                    <a:pt x="188" y="6"/>
                    <a:pt x="155" y="1"/>
                  </a:cubicBezTo>
                  <a:cubicBezTo>
                    <a:pt x="149" y="1"/>
                    <a:pt x="142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33" name="Google Shape;7232;p43">
              <a:extLst>
                <a:ext uri="{FF2B5EF4-FFF2-40B4-BE49-F238E27FC236}">
                  <a16:creationId xmlns:a16="http://schemas.microsoft.com/office/drawing/2014/main" id="{D1DAE470-C2CA-456C-B4F8-CD717ED600F4}"/>
                </a:ext>
              </a:extLst>
            </p:cNvPr>
            <p:cNvSpPr/>
            <p:nvPr/>
          </p:nvSpPr>
          <p:spPr>
            <a:xfrm>
              <a:off x="1108517" y="2418492"/>
              <a:ext cx="154820" cy="101821"/>
            </a:xfrm>
            <a:custGeom>
              <a:avLst/>
              <a:gdLst/>
              <a:ahLst/>
              <a:cxnLst/>
              <a:rect l="l" t="t" r="r" b="b"/>
              <a:pathLst>
                <a:path w="7636" h="5022" extrusionOk="0">
                  <a:moveTo>
                    <a:pt x="72" y="1"/>
                  </a:moveTo>
                  <a:cubicBezTo>
                    <a:pt x="31" y="35"/>
                    <a:pt x="0" y="93"/>
                    <a:pt x="0" y="144"/>
                  </a:cubicBezTo>
                  <a:lnTo>
                    <a:pt x="0" y="541"/>
                  </a:lnTo>
                  <a:cubicBezTo>
                    <a:pt x="0" y="599"/>
                    <a:pt x="41" y="673"/>
                    <a:pt x="93" y="704"/>
                  </a:cubicBezTo>
                  <a:lnTo>
                    <a:pt x="7540" y="4997"/>
                  </a:lnTo>
                  <a:cubicBezTo>
                    <a:pt x="7567" y="5015"/>
                    <a:pt x="7602" y="5022"/>
                    <a:pt x="7635" y="5022"/>
                  </a:cubicBezTo>
                  <a:lnTo>
                    <a:pt x="7635" y="4408"/>
                  </a:lnTo>
                  <a:cubicBezTo>
                    <a:pt x="7631" y="4408"/>
                    <a:pt x="7627" y="4408"/>
                    <a:pt x="7623" y="4408"/>
                  </a:cubicBezTo>
                  <a:cubicBezTo>
                    <a:pt x="7593" y="4408"/>
                    <a:pt x="7564" y="4399"/>
                    <a:pt x="7540" y="4387"/>
                  </a:cubicBezTo>
                  <a:lnTo>
                    <a:pt x="93" y="90"/>
                  </a:lnTo>
                  <a:cubicBezTo>
                    <a:pt x="52" y="66"/>
                    <a:pt x="45" y="29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34" name="Google Shape;7233;p43">
              <a:extLst>
                <a:ext uri="{FF2B5EF4-FFF2-40B4-BE49-F238E27FC236}">
                  <a16:creationId xmlns:a16="http://schemas.microsoft.com/office/drawing/2014/main" id="{E6A763B8-A109-4791-92EA-ED6B77711D6A}"/>
                </a:ext>
              </a:extLst>
            </p:cNvPr>
            <p:cNvSpPr/>
            <p:nvPr/>
          </p:nvSpPr>
          <p:spPr>
            <a:xfrm>
              <a:off x="1367530" y="2428001"/>
              <a:ext cx="22992" cy="36191"/>
            </a:xfrm>
            <a:custGeom>
              <a:avLst/>
              <a:gdLst/>
              <a:ahLst/>
              <a:cxnLst/>
              <a:rect l="l" t="t" r="r" b="b"/>
              <a:pathLst>
                <a:path w="1134" h="1785" extrusionOk="0">
                  <a:moveTo>
                    <a:pt x="749" y="0"/>
                  </a:moveTo>
                  <a:cubicBezTo>
                    <a:pt x="679" y="0"/>
                    <a:pt x="603" y="22"/>
                    <a:pt x="526" y="64"/>
                  </a:cubicBezTo>
                  <a:cubicBezTo>
                    <a:pt x="294" y="201"/>
                    <a:pt x="93" y="508"/>
                    <a:pt x="0" y="846"/>
                  </a:cubicBezTo>
                  <a:cubicBezTo>
                    <a:pt x="44" y="853"/>
                    <a:pt x="99" y="860"/>
                    <a:pt x="126" y="863"/>
                  </a:cubicBezTo>
                  <a:cubicBezTo>
                    <a:pt x="212" y="566"/>
                    <a:pt x="389" y="289"/>
                    <a:pt x="588" y="174"/>
                  </a:cubicBezTo>
                  <a:cubicBezTo>
                    <a:pt x="632" y="150"/>
                    <a:pt x="690" y="126"/>
                    <a:pt x="748" y="126"/>
                  </a:cubicBezTo>
                  <a:cubicBezTo>
                    <a:pt x="782" y="126"/>
                    <a:pt x="816" y="133"/>
                    <a:pt x="847" y="150"/>
                  </a:cubicBezTo>
                  <a:cubicBezTo>
                    <a:pt x="950" y="212"/>
                    <a:pt x="1004" y="376"/>
                    <a:pt x="997" y="587"/>
                  </a:cubicBezTo>
                  <a:cubicBezTo>
                    <a:pt x="986" y="993"/>
                    <a:pt x="755" y="1450"/>
                    <a:pt x="479" y="1611"/>
                  </a:cubicBezTo>
                  <a:cubicBezTo>
                    <a:pt x="435" y="1637"/>
                    <a:pt x="379" y="1661"/>
                    <a:pt x="319" y="1661"/>
                  </a:cubicBezTo>
                  <a:cubicBezTo>
                    <a:pt x="308" y="1661"/>
                    <a:pt x="298" y="1660"/>
                    <a:pt x="287" y="1658"/>
                  </a:cubicBezTo>
                  <a:lnTo>
                    <a:pt x="151" y="1737"/>
                  </a:lnTo>
                  <a:cubicBezTo>
                    <a:pt x="151" y="1737"/>
                    <a:pt x="154" y="1740"/>
                    <a:pt x="158" y="1740"/>
                  </a:cubicBezTo>
                  <a:cubicBezTo>
                    <a:pt x="205" y="1771"/>
                    <a:pt x="260" y="1784"/>
                    <a:pt x="318" y="1784"/>
                  </a:cubicBezTo>
                  <a:cubicBezTo>
                    <a:pt x="389" y="1784"/>
                    <a:pt x="468" y="1764"/>
                    <a:pt x="543" y="1720"/>
                  </a:cubicBezTo>
                  <a:cubicBezTo>
                    <a:pt x="857" y="1539"/>
                    <a:pt x="1113" y="1044"/>
                    <a:pt x="1123" y="590"/>
                  </a:cubicBezTo>
                  <a:cubicBezTo>
                    <a:pt x="1134" y="327"/>
                    <a:pt x="1055" y="130"/>
                    <a:pt x="912" y="44"/>
                  </a:cubicBezTo>
                  <a:cubicBezTo>
                    <a:pt x="862" y="15"/>
                    <a:pt x="808" y="0"/>
                    <a:pt x="7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35" name="Google Shape;7234;p43">
              <a:extLst>
                <a:ext uri="{FF2B5EF4-FFF2-40B4-BE49-F238E27FC236}">
                  <a16:creationId xmlns:a16="http://schemas.microsoft.com/office/drawing/2014/main" id="{D14C28E6-CE7B-4B7E-9200-73F9147A93F4}"/>
                </a:ext>
              </a:extLst>
            </p:cNvPr>
            <p:cNvSpPr/>
            <p:nvPr/>
          </p:nvSpPr>
          <p:spPr>
            <a:xfrm>
              <a:off x="1108517" y="2328755"/>
              <a:ext cx="292305" cy="175865"/>
            </a:xfrm>
            <a:custGeom>
              <a:avLst/>
              <a:gdLst/>
              <a:ahLst/>
              <a:cxnLst/>
              <a:rect l="l" t="t" r="r" b="b"/>
              <a:pathLst>
                <a:path w="14417" h="8674" extrusionOk="0">
                  <a:moveTo>
                    <a:pt x="6789" y="0"/>
                  </a:moveTo>
                  <a:lnTo>
                    <a:pt x="76" y="4099"/>
                  </a:lnTo>
                  <a:cubicBezTo>
                    <a:pt x="35" y="4124"/>
                    <a:pt x="0" y="4178"/>
                    <a:pt x="0" y="4219"/>
                  </a:cubicBezTo>
                  <a:cubicBezTo>
                    <a:pt x="0" y="4260"/>
                    <a:pt x="35" y="4311"/>
                    <a:pt x="76" y="4335"/>
                  </a:cubicBezTo>
                  <a:lnTo>
                    <a:pt x="7561" y="8656"/>
                  </a:lnTo>
                  <a:cubicBezTo>
                    <a:pt x="7581" y="8668"/>
                    <a:pt x="7608" y="8674"/>
                    <a:pt x="7636" y="8674"/>
                  </a:cubicBezTo>
                  <a:cubicBezTo>
                    <a:pt x="7663" y="8674"/>
                    <a:pt x="7690" y="8668"/>
                    <a:pt x="7711" y="8656"/>
                  </a:cubicBezTo>
                  <a:lnTo>
                    <a:pt x="14417" y="4554"/>
                  </a:lnTo>
                  <a:lnTo>
                    <a:pt x="14417" y="4406"/>
                  </a:lnTo>
                  <a:lnTo>
                    <a:pt x="67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36" name="Google Shape;7235;p43">
              <a:extLst>
                <a:ext uri="{FF2B5EF4-FFF2-40B4-BE49-F238E27FC236}">
                  <a16:creationId xmlns:a16="http://schemas.microsoft.com/office/drawing/2014/main" id="{7EFA14C3-47E2-42B0-8D2D-DC031CF3AA74}"/>
                </a:ext>
              </a:extLst>
            </p:cNvPr>
            <p:cNvSpPr/>
            <p:nvPr/>
          </p:nvSpPr>
          <p:spPr>
            <a:xfrm>
              <a:off x="1109490" y="2411862"/>
              <a:ext cx="2088" cy="5697"/>
            </a:xfrm>
            <a:custGeom>
              <a:avLst/>
              <a:gdLst/>
              <a:ahLst/>
              <a:cxnLst/>
              <a:rect l="l" t="t" r="r" b="b"/>
              <a:pathLst>
                <a:path w="103" h="281" extrusionOk="0">
                  <a:moveTo>
                    <a:pt x="28" y="0"/>
                  </a:moveTo>
                  <a:cubicBezTo>
                    <a:pt x="25" y="3"/>
                    <a:pt x="21" y="6"/>
                    <a:pt x="18" y="9"/>
                  </a:cubicBezTo>
                  <a:lnTo>
                    <a:pt x="18" y="9"/>
                  </a:lnTo>
                  <a:cubicBezTo>
                    <a:pt x="19" y="9"/>
                    <a:pt x="20" y="8"/>
                    <a:pt x="21" y="8"/>
                  </a:cubicBezTo>
                  <a:cubicBezTo>
                    <a:pt x="24" y="4"/>
                    <a:pt x="24" y="4"/>
                    <a:pt x="28" y="0"/>
                  </a:cubicBezTo>
                  <a:close/>
                  <a:moveTo>
                    <a:pt x="18" y="9"/>
                  </a:moveTo>
                  <a:lnTo>
                    <a:pt x="18" y="9"/>
                  </a:lnTo>
                  <a:cubicBezTo>
                    <a:pt x="13" y="12"/>
                    <a:pt x="9" y="15"/>
                    <a:pt x="4" y="21"/>
                  </a:cubicBezTo>
                  <a:cubicBezTo>
                    <a:pt x="8" y="17"/>
                    <a:pt x="13" y="13"/>
                    <a:pt x="18" y="9"/>
                  </a:cubicBezTo>
                  <a:close/>
                  <a:moveTo>
                    <a:pt x="1" y="216"/>
                  </a:moveTo>
                  <a:cubicBezTo>
                    <a:pt x="8" y="223"/>
                    <a:pt x="13" y="228"/>
                    <a:pt x="20" y="232"/>
                  </a:cubicBezTo>
                  <a:lnTo>
                    <a:pt x="20" y="232"/>
                  </a:lnTo>
                  <a:cubicBezTo>
                    <a:pt x="14" y="228"/>
                    <a:pt x="7" y="222"/>
                    <a:pt x="1" y="216"/>
                  </a:cubicBezTo>
                  <a:close/>
                  <a:moveTo>
                    <a:pt x="20" y="232"/>
                  </a:moveTo>
                  <a:lnTo>
                    <a:pt x="20" y="232"/>
                  </a:lnTo>
                  <a:cubicBezTo>
                    <a:pt x="23" y="235"/>
                    <a:pt x="25" y="237"/>
                    <a:pt x="28" y="239"/>
                  </a:cubicBezTo>
                  <a:lnTo>
                    <a:pt x="103" y="280"/>
                  </a:lnTo>
                  <a:lnTo>
                    <a:pt x="103" y="280"/>
                  </a:lnTo>
                  <a:lnTo>
                    <a:pt x="28" y="236"/>
                  </a:lnTo>
                  <a:cubicBezTo>
                    <a:pt x="25" y="235"/>
                    <a:pt x="22" y="234"/>
                    <a:pt x="20" y="2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37" name="Google Shape;7236;p43">
              <a:extLst>
                <a:ext uri="{FF2B5EF4-FFF2-40B4-BE49-F238E27FC236}">
                  <a16:creationId xmlns:a16="http://schemas.microsoft.com/office/drawing/2014/main" id="{11EFEEC9-CA6B-496A-A93D-399F70CCCE32}"/>
                </a:ext>
              </a:extLst>
            </p:cNvPr>
            <p:cNvSpPr/>
            <p:nvPr/>
          </p:nvSpPr>
          <p:spPr>
            <a:xfrm>
              <a:off x="1111579" y="2417539"/>
              <a:ext cx="150299" cy="86716"/>
            </a:xfrm>
            <a:custGeom>
              <a:avLst/>
              <a:gdLst/>
              <a:ahLst/>
              <a:cxnLst/>
              <a:rect l="l" t="t" r="r" b="b"/>
              <a:pathLst>
                <a:path w="7413" h="4277" extrusionOk="0">
                  <a:moveTo>
                    <a:pt x="0" y="0"/>
                  </a:moveTo>
                  <a:lnTo>
                    <a:pt x="0" y="0"/>
                  </a:lnTo>
                  <a:lnTo>
                    <a:pt x="7410" y="4277"/>
                  </a:lnTo>
                  <a:lnTo>
                    <a:pt x="7413" y="4277"/>
                  </a:lnTo>
                  <a:lnTo>
                    <a:pt x="7410" y="427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38" name="Google Shape;7237;p43">
              <a:extLst>
                <a:ext uri="{FF2B5EF4-FFF2-40B4-BE49-F238E27FC236}">
                  <a16:creationId xmlns:a16="http://schemas.microsoft.com/office/drawing/2014/main" id="{FB2795A4-F9BA-4A1B-B936-EE8091F2C772}"/>
                </a:ext>
              </a:extLst>
            </p:cNvPr>
            <p:cNvSpPr/>
            <p:nvPr/>
          </p:nvSpPr>
          <p:spPr>
            <a:xfrm>
              <a:off x="1108517" y="2412004"/>
              <a:ext cx="154820" cy="92616"/>
            </a:xfrm>
            <a:custGeom>
              <a:avLst/>
              <a:gdLst/>
              <a:ahLst/>
              <a:cxnLst/>
              <a:rect l="l" t="t" r="r" b="b"/>
              <a:pathLst>
                <a:path w="7636" h="4568" extrusionOk="0">
                  <a:moveTo>
                    <a:pt x="69" y="1"/>
                  </a:moveTo>
                  <a:cubicBezTo>
                    <a:pt x="62" y="4"/>
                    <a:pt x="58" y="7"/>
                    <a:pt x="52" y="14"/>
                  </a:cubicBezTo>
                  <a:cubicBezTo>
                    <a:pt x="38" y="28"/>
                    <a:pt x="25" y="45"/>
                    <a:pt x="14" y="62"/>
                  </a:cubicBezTo>
                  <a:cubicBezTo>
                    <a:pt x="8" y="79"/>
                    <a:pt x="0" y="96"/>
                    <a:pt x="0" y="113"/>
                  </a:cubicBezTo>
                  <a:cubicBezTo>
                    <a:pt x="0" y="130"/>
                    <a:pt x="8" y="147"/>
                    <a:pt x="17" y="164"/>
                  </a:cubicBezTo>
                  <a:cubicBezTo>
                    <a:pt x="25" y="182"/>
                    <a:pt x="35" y="198"/>
                    <a:pt x="49" y="209"/>
                  </a:cubicBezTo>
                  <a:cubicBezTo>
                    <a:pt x="58" y="218"/>
                    <a:pt x="66" y="226"/>
                    <a:pt x="76" y="229"/>
                  </a:cubicBezTo>
                  <a:lnTo>
                    <a:pt x="151" y="273"/>
                  </a:lnTo>
                  <a:lnTo>
                    <a:pt x="7561" y="4550"/>
                  </a:lnTo>
                  <a:lnTo>
                    <a:pt x="7564" y="4550"/>
                  </a:lnTo>
                  <a:cubicBezTo>
                    <a:pt x="7584" y="4560"/>
                    <a:pt x="7608" y="4567"/>
                    <a:pt x="7635" y="4567"/>
                  </a:cubicBezTo>
                  <a:lnTo>
                    <a:pt x="7635" y="4416"/>
                  </a:lnTo>
                  <a:cubicBezTo>
                    <a:pt x="7608" y="4416"/>
                    <a:pt x="7581" y="4413"/>
                    <a:pt x="7561" y="4400"/>
                  </a:cubicBezTo>
                  <a:lnTo>
                    <a:pt x="76" y="79"/>
                  </a:lnTo>
                  <a:cubicBezTo>
                    <a:pt x="55" y="69"/>
                    <a:pt x="45" y="51"/>
                    <a:pt x="45" y="38"/>
                  </a:cubicBezTo>
                  <a:cubicBezTo>
                    <a:pt x="45" y="24"/>
                    <a:pt x="55" y="10"/>
                    <a:pt x="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39" name="Google Shape;7238;p43">
              <a:extLst>
                <a:ext uri="{FF2B5EF4-FFF2-40B4-BE49-F238E27FC236}">
                  <a16:creationId xmlns:a16="http://schemas.microsoft.com/office/drawing/2014/main" id="{F05640C2-8417-426E-9200-14CDBD850132}"/>
                </a:ext>
              </a:extLst>
            </p:cNvPr>
            <p:cNvSpPr/>
            <p:nvPr/>
          </p:nvSpPr>
          <p:spPr>
            <a:xfrm>
              <a:off x="1264209" y="2440430"/>
              <a:ext cx="105004" cy="64028"/>
            </a:xfrm>
            <a:custGeom>
              <a:avLst/>
              <a:gdLst/>
              <a:ahLst/>
              <a:cxnLst/>
              <a:rect l="l" t="t" r="r" b="b"/>
              <a:pathLst>
                <a:path w="5179" h="3158" extrusionOk="0">
                  <a:moveTo>
                    <a:pt x="5178" y="1"/>
                  </a:moveTo>
                  <a:lnTo>
                    <a:pt x="32" y="3148"/>
                  </a:lnTo>
                  <a:cubicBezTo>
                    <a:pt x="21" y="3151"/>
                    <a:pt x="11" y="3154"/>
                    <a:pt x="1" y="3158"/>
                  </a:cubicBezTo>
                  <a:cubicBezTo>
                    <a:pt x="11" y="3154"/>
                    <a:pt x="21" y="3151"/>
                    <a:pt x="32" y="3148"/>
                  </a:cubicBezTo>
                  <a:lnTo>
                    <a:pt x="5178" y="1"/>
                  </a:ln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40" name="Google Shape;7239;p43">
              <a:extLst>
                <a:ext uri="{FF2B5EF4-FFF2-40B4-BE49-F238E27FC236}">
                  <a16:creationId xmlns:a16="http://schemas.microsoft.com/office/drawing/2014/main" id="{8420E8F9-7B19-436F-A56D-59FAA48ED62A}"/>
                </a:ext>
              </a:extLst>
            </p:cNvPr>
            <p:cNvSpPr/>
            <p:nvPr/>
          </p:nvSpPr>
          <p:spPr>
            <a:xfrm>
              <a:off x="1107138" y="2327295"/>
              <a:ext cx="290237" cy="167613"/>
            </a:xfrm>
            <a:custGeom>
              <a:avLst/>
              <a:gdLst/>
              <a:ahLst/>
              <a:cxnLst/>
              <a:rect l="l" t="t" r="r" b="b"/>
              <a:pathLst>
                <a:path w="14315" h="8267" extrusionOk="0">
                  <a:moveTo>
                    <a:pt x="6784" y="1"/>
                  </a:moveTo>
                  <a:cubicBezTo>
                    <a:pt x="6722" y="1"/>
                    <a:pt x="6661" y="15"/>
                    <a:pt x="6615" y="42"/>
                  </a:cubicBezTo>
                  <a:lnTo>
                    <a:pt x="0" y="3861"/>
                  </a:lnTo>
                  <a:lnTo>
                    <a:pt x="7632" y="8267"/>
                  </a:lnTo>
                  <a:lnTo>
                    <a:pt x="14246" y="4448"/>
                  </a:lnTo>
                  <a:cubicBezTo>
                    <a:pt x="14291" y="4421"/>
                    <a:pt x="14314" y="4387"/>
                    <a:pt x="14314" y="4349"/>
                  </a:cubicBezTo>
                  <a:lnTo>
                    <a:pt x="14314" y="4199"/>
                  </a:lnTo>
                  <a:lnTo>
                    <a:pt x="6956" y="42"/>
                  </a:lnTo>
                  <a:cubicBezTo>
                    <a:pt x="6908" y="15"/>
                    <a:pt x="6846" y="1"/>
                    <a:pt x="67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41" name="Google Shape;7240;p43">
              <a:extLst>
                <a:ext uri="{FF2B5EF4-FFF2-40B4-BE49-F238E27FC236}">
                  <a16:creationId xmlns:a16="http://schemas.microsoft.com/office/drawing/2014/main" id="{60D25576-DC7A-4945-A86D-7508FB020763}"/>
                </a:ext>
              </a:extLst>
            </p:cNvPr>
            <p:cNvSpPr/>
            <p:nvPr/>
          </p:nvSpPr>
          <p:spPr>
            <a:xfrm>
              <a:off x="1123541" y="2324193"/>
              <a:ext cx="270104" cy="155773"/>
            </a:xfrm>
            <a:custGeom>
              <a:avLst/>
              <a:gdLst/>
              <a:ahLst/>
              <a:cxnLst/>
              <a:rect l="l" t="t" r="r" b="b"/>
              <a:pathLst>
                <a:path w="13322" h="7683" extrusionOk="0">
                  <a:moveTo>
                    <a:pt x="5781" y="0"/>
                  </a:moveTo>
                  <a:cubicBezTo>
                    <a:pt x="5719" y="0"/>
                    <a:pt x="5657" y="14"/>
                    <a:pt x="5612" y="41"/>
                  </a:cubicBezTo>
                  <a:lnTo>
                    <a:pt x="713" y="2867"/>
                  </a:lnTo>
                  <a:lnTo>
                    <a:pt x="1" y="2457"/>
                  </a:lnTo>
                  <a:lnTo>
                    <a:pt x="1" y="3280"/>
                  </a:lnTo>
                  <a:lnTo>
                    <a:pt x="7631" y="7683"/>
                  </a:lnTo>
                  <a:lnTo>
                    <a:pt x="13239" y="4447"/>
                  </a:lnTo>
                  <a:cubicBezTo>
                    <a:pt x="13304" y="4410"/>
                    <a:pt x="13321" y="4359"/>
                    <a:pt x="13301" y="4314"/>
                  </a:cubicBezTo>
                  <a:lnTo>
                    <a:pt x="13311" y="4308"/>
                  </a:lnTo>
                  <a:lnTo>
                    <a:pt x="13311" y="3553"/>
                  </a:lnTo>
                  <a:lnTo>
                    <a:pt x="12676" y="3922"/>
                  </a:lnTo>
                  <a:lnTo>
                    <a:pt x="5952" y="41"/>
                  </a:lnTo>
                  <a:cubicBezTo>
                    <a:pt x="5905" y="14"/>
                    <a:pt x="5843" y="0"/>
                    <a:pt x="57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42" name="Google Shape;7241;p43">
              <a:extLst>
                <a:ext uri="{FF2B5EF4-FFF2-40B4-BE49-F238E27FC236}">
                  <a16:creationId xmlns:a16="http://schemas.microsoft.com/office/drawing/2014/main" id="{35933206-4D97-42E3-9611-E63DC7CC1AC1}"/>
                </a:ext>
              </a:extLst>
            </p:cNvPr>
            <p:cNvSpPr/>
            <p:nvPr/>
          </p:nvSpPr>
          <p:spPr>
            <a:xfrm>
              <a:off x="1123541" y="2307507"/>
              <a:ext cx="270367" cy="155793"/>
            </a:xfrm>
            <a:custGeom>
              <a:avLst/>
              <a:gdLst/>
              <a:ahLst/>
              <a:cxnLst/>
              <a:rect l="l" t="t" r="r" b="b"/>
              <a:pathLst>
                <a:path w="13335" h="7684" extrusionOk="0">
                  <a:moveTo>
                    <a:pt x="5781" y="0"/>
                  </a:moveTo>
                  <a:cubicBezTo>
                    <a:pt x="5719" y="0"/>
                    <a:pt x="5657" y="14"/>
                    <a:pt x="5612" y="42"/>
                  </a:cubicBezTo>
                  <a:lnTo>
                    <a:pt x="1" y="3280"/>
                  </a:lnTo>
                  <a:lnTo>
                    <a:pt x="7631" y="7683"/>
                  </a:lnTo>
                  <a:lnTo>
                    <a:pt x="13239" y="4448"/>
                  </a:lnTo>
                  <a:cubicBezTo>
                    <a:pt x="13335" y="4394"/>
                    <a:pt x="13335" y="4304"/>
                    <a:pt x="13239" y="4250"/>
                  </a:cubicBezTo>
                  <a:lnTo>
                    <a:pt x="5952" y="42"/>
                  </a:lnTo>
                  <a:cubicBezTo>
                    <a:pt x="5905" y="14"/>
                    <a:pt x="5843" y="0"/>
                    <a:pt x="57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43" name="Google Shape;7242;p43">
              <a:extLst>
                <a:ext uri="{FF2B5EF4-FFF2-40B4-BE49-F238E27FC236}">
                  <a16:creationId xmlns:a16="http://schemas.microsoft.com/office/drawing/2014/main" id="{DE222575-F1AA-4440-B344-1A7EE9A8C95B}"/>
                </a:ext>
              </a:extLst>
            </p:cNvPr>
            <p:cNvSpPr/>
            <p:nvPr/>
          </p:nvSpPr>
          <p:spPr>
            <a:xfrm>
              <a:off x="1123541" y="2374009"/>
              <a:ext cx="154739" cy="105957"/>
            </a:xfrm>
            <a:custGeom>
              <a:avLst/>
              <a:gdLst/>
              <a:ahLst/>
              <a:cxnLst/>
              <a:rect l="l" t="t" r="r" b="b"/>
              <a:pathLst>
                <a:path w="7632" h="5226" extrusionOk="0">
                  <a:moveTo>
                    <a:pt x="1" y="0"/>
                  </a:moveTo>
                  <a:lnTo>
                    <a:pt x="1" y="823"/>
                  </a:lnTo>
                  <a:lnTo>
                    <a:pt x="7631" y="5226"/>
                  </a:lnTo>
                  <a:lnTo>
                    <a:pt x="7631" y="44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44" name="Google Shape;7243;p43">
              <a:extLst>
                <a:ext uri="{FF2B5EF4-FFF2-40B4-BE49-F238E27FC236}">
                  <a16:creationId xmlns:a16="http://schemas.microsoft.com/office/drawing/2014/main" id="{E54B8DC2-7BCC-499A-A5B7-FAD4764234F6}"/>
                </a:ext>
              </a:extLst>
            </p:cNvPr>
            <p:cNvSpPr/>
            <p:nvPr/>
          </p:nvSpPr>
          <p:spPr>
            <a:xfrm>
              <a:off x="1275157" y="2454054"/>
              <a:ext cx="6306" cy="3244"/>
            </a:xfrm>
            <a:custGeom>
              <a:avLst/>
              <a:gdLst/>
              <a:ahLst/>
              <a:cxnLst/>
              <a:rect l="l" t="t" r="r" b="b"/>
              <a:pathLst>
                <a:path w="311" h="160" extrusionOk="0">
                  <a:moveTo>
                    <a:pt x="137" y="1"/>
                  </a:moveTo>
                  <a:cubicBezTo>
                    <a:pt x="104" y="1"/>
                    <a:pt x="74" y="7"/>
                    <a:pt x="51" y="22"/>
                  </a:cubicBezTo>
                  <a:cubicBezTo>
                    <a:pt x="45" y="22"/>
                    <a:pt x="41" y="25"/>
                    <a:pt x="41" y="28"/>
                  </a:cubicBezTo>
                  <a:cubicBezTo>
                    <a:pt x="0" y="60"/>
                    <a:pt x="7" y="100"/>
                    <a:pt x="65" y="135"/>
                  </a:cubicBezTo>
                  <a:cubicBezTo>
                    <a:pt x="82" y="145"/>
                    <a:pt x="103" y="151"/>
                    <a:pt x="126" y="155"/>
                  </a:cubicBezTo>
                  <a:cubicBezTo>
                    <a:pt x="142" y="158"/>
                    <a:pt x="157" y="160"/>
                    <a:pt x="173" y="160"/>
                  </a:cubicBezTo>
                  <a:cubicBezTo>
                    <a:pt x="192" y="160"/>
                    <a:pt x="211" y="157"/>
                    <a:pt x="229" y="151"/>
                  </a:cubicBezTo>
                  <a:cubicBezTo>
                    <a:pt x="239" y="151"/>
                    <a:pt x="249" y="148"/>
                    <a:pt x="259" y="141"/>
                  </a:cubicBezTo>
                  <a:cubicBezTo>
                    <a:pt x="311" y="114"/>
                    <a:pt x="304" y="63"/>
                    <a:pt x="246" y="28"/>
                  </a:cubicBezTo>
                  <a:cubicBezTo>
                    <a:pt x="218" y="15"/>
                    <a:pt x="188" y="5"/>
                    <a:pt x="157" y="1"/>
                  </a:cubicBezTo>
                  <a:cubicBezTo>
                    <a:pt x="150" y="1"/>
                    <a:pt x="143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45" name="Google Shape;7244;p43">
              <a:extLst>
                <a:ext uri="{FF2B5EF4-FFF2-40B4-BE49-F238E27FC236}">
                  <a16:creationId xmlns:a16="http://schemas.microsoft.com/office/drawing/2014/main" id="{89D35014-BCC6-4624-B825-C0BDF598A7ED}"/>
                </a:ext>
              </a:extLst>
            </p:cNvPr>
            <p:cNvSpPr/>
            <p:nvPr/>
          </p:nvSpPr>
          <p:spPr>
            <a:xfrm>
              <a:off x="1258897" y="2451804"/>
              <a:ext cx="20904" cy="26175"/>
            </a:xfrm>
            <a:custGeom>
              <a:avLst/>
              <a:gdLst/>
              <a:ahLst/>
              <a:cxnLst/>
              <a:rect l="l" t="t" r="r" b="b"/>
              <a:pathLst>
                <a:path w="1031" h="1291" extrusionOk="0">
                  <a:moveTo>
                    <a:pt x="713" y="0"/>
                  </a:moveTo>
                  <a:cubicBezTo>
                    <a:pt x="635" y="0"/>
                    <a:pt x="557" y="24"/>
                    <a:pt x="475" y="71"/>
                  </a:cubicBezTo>
                  <a:cubicBezTo>
                    <a:pt x="208" y="221"/>
                    <a:pt x="0" y="583"/>
                    <a:pt x="0" y="891"/>
                  </a:cubicBezTo>
                  <a:cubicBezTo>
                    <a:pt x="0" y="1007"/>
                    <a:pt x="31" y="1102"/>
                    <a:pt x="89" y="1174"/>
                  </a:cubicBezTo>
                  <a:cubicBezTo>
                    <a:pt x="147" y="1249"/>
                    <a:pt x="235" y="1290"/>
                    <a:pt x="335" y="1290"/>
                  </a:cubicBezTo>
                  <a:cubicBezTo>
                    <a:pt x="410" y="1290"/>
                    <a:pt x="492" y="1266"/>
                    <a:pt x="574" y="1218"/>
                  </a:cubicBezTo>
                  <a:cubicBezTo>
                    <a:pt x="587" y="1212"/>
                    <a:pt x="604" y="1204"/>
                    <a:pt x="618" y="1194"/>
                  </a:cubicBezTo>
                  <a:lnTo>
                    <a:pt x="519" y="1140"/>
                  </a:lnTo>
                  <a:cubicBezTo>
                    <a:pt x="453" y="1176"/>
                    <a:pt x="391" y="1194"/>
                    <a:pt x="336" y="1194"/>
                  </a:cubicBezTo>
                  <a:cubicBezTo>
                    <a:pt x="196" y="1194"/>
                    <a:pt x="99" y="1082"/>
                    <a:pt x="99" y="891"/>
                  </a:cubicBezTo>
                  <a:cubicBezTo>
                    <a:pt x="99" y="621"/>
                    <a:pt x="290" y="290"/>
                    <a:pt x="522" y="157"/>
                  </a:cubicBezTo>
                  <a:cubicBezTo>
                    <a:pt x="589" y="117"/>
                    <a:pt x="654" y="98"/>
                    <a:pt x="711" y="98"/>
                  </a:cubicBezTo>
                  <a:cubicBezTo>
                    <a:pt x="762" y="98"/>
                    <a:pt x="807" y="113"/>
                    <a:pt x="843" y="139"/>
                  </a:cubicBezTo>
                  <a:cubicBezTo>
                    <a:pt x="881" y="167"/>
                    <a:pt x="911" y="208"/>
                    <a:pt x="928" y="266"/>
                  </a:cubicBezTo>
                  <a:cubicBezTo>
                    <a:pt x="944" y="269"/>
                    <a:pt x="959" y="271"/>
                    <a:pt x="975" y="271"/>
                  </a:cubicBezTo>
                  <a:cubicBezTo>
                    <a:pt x="994" y="271"/>
                    <a:pt x="1013" y="268"/>
                    <a:pt x="1031" y="262"/>
                  </a:cubicBezTo>
                  <a:cubicBezTo>
                    <a:pt x="1017" y="205"/>
                    <a:pt x="993" y="153"/>
                    <a:pt x="959" y="112"/>
                  </a:cubicBezTo>
                  <a:cubicBezTo>
                    <a:pt x="901" y="41"/>
                    <a:pt x="815" y="0"/>
                    <a:pt x="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46" name="Google Shape;7245;p43">
              <a:extLst>
                <a:ext uri="{FF2B5EF4-FFF2-40B4-BE49-F238E27FC236}">
                  <a16:creationId xmlns:a16="http://schemas.microsoft.com/office/drawing/2014/main" id="{0FF8C5DD-970F-4BD2-8D6A-FC8B7AC1F7C8}"/>
                </a:ext>
              </a:extLst>
            </p:cNvPr>
            <p:cNvSpPr/>
            <p:nvPr/>
          </p:nvSpPr>
          <p:spPr>
            <a:xfrm>
              <a:off x="1263885" y="2388830"/>
              <a:ext cx="133491" cy="68225"/>
            </a:xfrm>
            <a:custGeom>
              <a:avLst/>
              <a:gdLst/>
              <a:ahLst/>
              <a:cxnLst/>
              <a:rect l="l" t="t" r="r" b="b"/>
              <a:pathLst>
                <a:path w="6584" h="3365" extrusionOk="0">
                  <a:moveTo>
                    <a:pt x="6583" y="0"/>
                  </a:moveTo>
                  <a:lnTo>
                    <a:pt x="0" y="3215"/>
                  </a:lnTo>
                  <a:lnTo>
                    <a:pt x="0" y="3365"/>
                  </a:lnTo>
                  <a:lnTo>
                    <a:pt x="6498" y="256"/>
                  </a:lnTo>
                  <a:cubicBezTo>
                    <a:pt x="6546" y="229"/>
                    <a:pt x="6583" y="161"/>
                    <a:pt x="6583" y="106"/>
                  </a:cubicBezTo>
                  <a:lnTo>
                    <a:pt x="6583" y="0"/>
                  </a:ln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47" name="Google Shape;7246;p43">
              <a:extLst>
                <a:ext uri="{FF2B5EF4-FFF2-40B4-BE49-F238E27FC236}">
                  <a16:creationId xmlns:a16="http://schemas.microsoft.com/office/drawing/2014/main" id="{DEF9CAFD-5FBB-4A53-8DAB-E118BD21EE31}"/>
                </a:ext>
              </a:extLst>
            </p:cNvPr>
            <p:cNvSpPr/>
            <p:nvPr/>
          </p:nvSpPr>
          <p:spPr>
            <a:xfrm>
              <a:off x="1263945" y="2388830"/>
              <a:ext cx="133430" cy="68225"/>
            </a:xfrm>
            <a:custGeom>
              <a:avLst/>
              <a:gdLst/>
              <a:ahLst/>
              <a:cxnLst/>
              <a:rect l="l" t="t" r="r" b="b"/>
              <a:pathLst>
                <a:path w="6581" h="3365" extrusionOk="0">
                  <a:moveTo>
                    <a:pt x="6580" y="0"/>
                  </a:moveTo>
                  <a:cubicBezTo>
                    <a:pt x="6580" y="34"/>
                    <a:pt x="6557" y="71"/>
                    <a:pt x="6512" y="99"/>
                  </a:cubicBezTo>
                  <a:lnTo>
                    <a:pt x="0" y="3222"/>
                  </a:lnTo>
                  <a:lnTo>
                    <a:pt x="0" y="3365"/>
                  </a:lnTo>
                  <a:lnTo>
                    <a:pt x="6495" y="256"/>
                  </a:lnTo>
                  <a:cubicBezTo>
                    <a:pt x="6543" y="229"/>
                    <a:pt x="6580" y="161"/>
                    <a:pt x="6580" y="106"/>
                  </a:cubicBezTo>
                  <a:lnTo>
                    <a:pt x="65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48" name="Google Shape;7247;p43">
              <a:extLst>
                <a:ext uri="{FF2B5EF4-FFF2-40B4-BE49-F238E27FC236}">
                  <a16:creationId xmlns:a16="http://schemas.microsoft.com/office/drawing/2014/main" id="{F18FEAB7-3E4D-4990-A976-E40F2ECECA45}"/>
                </a:ext>
              </a:extLst>
            </p:cNvPr>
            <p:cNvSpPr/>
            <p:nvPr/>
          </p:nvSpPr>
          <p:spPr>
            <a:xfrm>
              <a:off x="1107138" y="2300654"/>
              <a:ext cx="290723" cy="154556"/>
            </a:xfrm>
            <a:custGeom>
              <a:avLst/>
              <a:gdLst/>
              <a:ahLst/>
              <a:cxnLst/>
              <a:rect l="l" t="t" r="r" b="b"/>
              <a:pathLst>
                <a:path w="14339" h="7623" extrusionOk="0">
                  <a:moveTo>
                    <a:pt x="6784" y="1"/>
                  </a:moveTo>
                  <a:cubicBezTo>
                    <a:pt x="6722" y="1"/>
                    <a:pt x="6661" y="15"/>
                    <a:pt x="6615" y="42"/>
                  </a:cubicBezTo>
                  <a:lnTo>
                    <a:pt x="0" y="3216"/>
                  </a:lnTo>
                  <a:lnTo>
                    <a:pt x="7632" y="7622"/>
                  </a:lnTo>
                  <a:lnTo>
                    <a:pt x="14246" y="4448"/>
                  </a:lnTo>
                  <a:cubicBezTo>
                    <a:pt x="14338" y="4393"/>
                    <a:pt x="14338" y="4305"/>
                    <a:pt x="14246" y="4250"/>
                  </a:cubicBezTo>
                  <a:lnTo>
                    <a:pt x="6956" y="42"/>
                  </a:lnTo>
                  <a:cubicBezTo>
                    <a:pt x="6908" y="15"/>
                    <a:pt x="6846" y="1"/>
                    <a:pt x="67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49" name="Google Shape;7248;p43">
              <a:extLst>
                <a:ext uri="{FF2B5EF4-FFF2-40B4-BE49-F238E27FC236}">
                  <a16:creationId xmlns:a16="http://schemas.microsoft.com/office/drawing/2014/main" id="{0CAD4634-F69A-4BD5-860F-6392E9E9A4BF}"/>
                </a:ext>
              </a:extLst>
            </p:cNvPr>
            <p:cNvSpPr/>
            <p:nvPr/>
          </p:nvSpPr>
          <p:spPr>
            <a:xfrm>
              <a:off x="1107138" y="2365777"/>
              <a:ext cx="154739" cy="129131"/>
            </a:xfrm>
            <a:custGeom>
              <a:avLst/>
              <a:gdLst/>
              <a:ahLst/>
              <a:cxnLst/>
              <a:rect l="l" t="t" r="r" b="b"/>
              <a:pathLst>
                <a:path w="7632" h="6369" extrusionOk="0">
                  <a:moveTo>
                    <a:pt x="0" y="0"/>
                  </a:moveTo>
                  <a:lnTo>
                    <a:pt x="0" y="1963"/>
                  </a:lnTo>
                  <a:lnTo>
                    <a:pt x="7632" y="6369"/>
                  </a:lnTo>
                  <a:lnTo>
                    <a:pt x="7632" y="44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50" name="Google Shape;7249;p43">
              <a:extLst>
                <a:ext uri="{FF2B5EF4-FFF2-40B4-BE49-F238E27FC236}">
                  <a16:creationId xmlns:a16="http://schemas.microsoft.com/office/drawing/2014/main" id="{012EC75B-D3D1-4DB1-8715-293FAD4D84CA}"/>
                </a:ext>
              </a:extLst>
            </p:cNvPr>
            <p:cNvSpPr/>
            <p:nvPr/>
          </p:nvSpPr>
          <p:spPr>
            <a:xfrm>
              <a:off x="1216887" y="2443146"/>
              <a:ext cx="21268" cy="26236"/>
            </a:xfrm>
            <a:custGeom>
              <a:avLst/>
              <a:gdLst/>
              <a:ahLst/>
              <a:cxnLst/>
              <a:rect l="l" t="t" r="r" b="b"/>
              <a:pathLst>
                <a:path w="1049" h="1294" extrusionOk="0">
                  <a:moveTo>
                    <a:pt x="335" y="0"/>
                  </a:moveTo>
                  <a:cubicBezTo>
                    <a:pt x="137" y="0"/>
                    <a:pt x="0" y="161"/>
                    <a:pt x="0" y="403"/>
                  </a:cubicBezTo>
                  <a:cubicBezTo>
                    <a:pt x="0" y="710"/>
                    <a:pt x="209" y="1069"/>
                    <a:pt x="475" y="1222"/>
                  </a:cubicBezTo>
                  <a:cubicBezTo>
                    <a:pt x="557" y="1270"/>
                    <a:pt x="639" y="1294"/>
                    <a:pt x="713" y="1294"/>
                  </a:cubicBezTo>
                  <a:cubicBezTo>
                    <a:pt x="813" y="1294"/>
                    <a:pt x="901" y="1253"/>
                    <a:pt x="959" y="1177"/>
                  </a:cubicBezTo>
                  <a:cubicBezTo>
                    <a:pt x="1017" y="1106"/>
                    <a:pt x="1048" y="1007"/>
                    <a:pt x="1048" y="891"/>
                  </a:cubicBezTo>
                  <a:cubicBezTo>
                    <a:pt x="1048" y="584"/>
                    <a:pt x="840" y="226"/>
                    <a:pt x="573" y="72"/>
                  </a:cubicBezTo>
                  <a:cubicBezTo>
                    <a:pt x="491" y="24"/>
                    <a:pt x="410" y="0"/>
                    <a:pt x="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51" name="Google Shape;7250;p43">
              <a:extLst>
                <a:ext uri="{FF2B5EF4-FFF2-40B4-BE49-F238E27FC236}">
                  <a16:creationId xmlns:a16="http://schemas.microsoft.com/office/drawing/2014/main" id="{CC38D476-76D4-4D2D-ADD5-2B18BDA3DCD1}"/>
                </a:ext>
              </a:extLst>
            </p:cNvPr>
            <p:cNvSpPr/>
            <p:nvPr/>
          </p:nvSpPr>
          <p:spPr>
            <a:xfrm>
              <a:off x="1218894" y="2445133"/>
              <a:ext cx="17254" cy="22242"/>
            </a:xfrm>
            <a:custGeom>
              <a:avLst/>
              <a:gdLst/>
              <a:ahLst/>
              <a:cxnLst/>
              <a:rect l="l" t="t" r="r" b="b"/>
              <a:pathLst>
                <a:path w="851" h="1097" extrusionOk="0">
                  <a:moveTo>
                    <a:pt x="236" y="1"/>
                  </a:moveTo>
                  <a:cubicBezTo>
                    <a:pt x="97" y="1"/>
                    <a:pt x="0" y="113"/>
                    <a:pt x="0" y="305"/>
                  </a:cubicBezTo>
                  <a:cubicBezTo>
                    <a:pt x="0" y="575"/>
                    <a:pt x="192" y="903"/>
                    <a:pt x="427" y="1038"/>
                  </a:cubicBezTo>
                  <a:cubicBezTo>
                    <a:pt x="494" y="1078"/>
                    <a:pt x="558" y="1097"/>
                    <a:pt x="614" y="1097"/>
                  </a:cubicBezTo>
                  <a:cubicBezTo>
                    <a:pt x="754" y="1097"/>
                    <a:pt x="850" y="984"/>
                    <a:pt x="850" y="793"/>
                  </a:cubicBezTo>
                  <a:cubicBezTo>
                    <a:pt x="850" y="523"/>
                    <a:pt x="659" y="196"/>
                    <a:pt x="424" y="59"/>
                  </a:cubicBezTo>
                  <a:cubicBezTo>
                    <a:pt x="357" y="20"/>
                    <a:pt x="293" y="1"/>
                    <a:pt x="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52" name="Google Shape;7251;p43">
              <a:extLst>
                <a:ext uri="{FF2B5EF4-FFF2-40B4-BE49-F238E27FC236}">
                  <a16:creationId xmlns:a16="http://schemas.microsoft.com/office/drawing/2014/main" id="{89190EA3-1611-4D24-A743-7F7EDEDC5260}"/>
                </a:ext>
              </a:extLst>
            </p:cNvPr>
            <p:cNvSpPr/>
            <p:nvPr/>
          </p:nvSpPr>
          <p:spPr>
            <a:xfrm>
              <a:off x="1118979" y="2384896"/>
              <a:ext cx="85966" cy="66137"/>
            </a:xfrm>
            <a:custGeom>
              <a:avLst/>
              <a:gdLst/>
              <a:ahLst/>
              <a:cxnLst/>
              <a:rect l="l" t="t" r="r" b="b"/>
              <a:pathLst>
                <a:path w="4240" h="3262" extrusionOk="0">
                  <a:moveTo>
                    <a:pt x="257" y="0"/>
                  </a:moveTo>
                  <a:cubicBezTo>
                    <a:pt x="105" y="0"/>
                    <a:pt x="0" y="123"/>
                    <a:pt x="0" y="334"/>
                  </a:cubicBezTo>
                  <a:lnTo>
                    <a:pt x="0" y="481"/>
                  </a:lnTo>
                  <a:cubicBezTo>
                    <a:pt x="0" y="777"/>
                    <a:pt x="208" y="1139"/>
                    <a:pt x="464" y="1286"/>
                  </a:cubicBezTo>
                  <a:lnTo>
                    <a:pt x="3772" y="3198"/>
                  </a:lnTo>
                  <a:cubicBezTo>
                    <a:pt x="3847" y="3241"/>
                    <a:pt x="3917" y="3262"/>
                    <a:pt x="3980" y="3262"/>
                  </a:cubicBezTo>
                  <a:cubicBezTo>
                    <a:pt x="4134" y="3262"/>
                    <a:pt x="4239" y="3139"/>
                    <a:pt x="4239" y="2927"/>
                  </a:cubicBezTo>
                  <a:lnTo>
                    <a:pt x="4239" y="2781"/>
                  </a:lnTo>
                  <a:cubicBezTo>
                    <a:pt x="4239" y="2484"/>
                    <a:pt x="4030" y="2122"/>
                    <a:pt x="3772" y="1972"/>
                  </a:cubicBezTo>
                  <a:lnTo>
                    <a:pt x="464" y="65"/>
                  </a:lnTo>
                  <a:cubicBezTo>
                    <a:pt x="390" y="21"/>
                    <a:pt x="319" y="0"/>
                    <a:pt x="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53" name="Google Shape;7252;p43">
              <a:extLst>
                <a:ext uri="{FF2B5EF4-FFF2-40B4-BE49-F238E27FC236}">
                  <a16:creationId xmlns:a16="http://schemas.microsoft.com/office/drawing/2014/main" id="{47732E4C-3651-4350-913E-C44F89402781}"/>
                </a:ext>
              </a:extLst>
            </p:cNvPr>
            <p:cNvSpPr/>
            <p:nvPr/>
          </p:nvSpPr>
          <p:spPr>
            <a:xfrm>
              <a:off x="1108517" y="2286056"/>
              <a:ext cx="292305" cy="161551"/>
            </a:xfrm>
            <a:custGeom>
              <a:avLst/>
              <a:gdLst/>
              <a:ahLst/>
              <a:cxnLst/>
              <a:rect l="l" t="t" r="r" b="b"/>
              <a:pathLst>
                <a:path w="14417" h="7968" extrusionOk="0">
                  <a:moveTo>
                    <a:pt x="6789" y="0"/>
                  </a:moveTo>
                  <a:lnTo>
                    <a:pt x="76" y="3393"/>
                  </a:lnTo>
                  <a:cubicBezTo>
                    <a:pt x="35" y="3417"/>
                    <a:pt x="0" y="3472"/>
                    <a:pt x="0" y="3513"/>
                  </a:cubicBezTo>
                  <a:cubicBezTo>
                    <a:pt x="0" y="3554"/>
                    <a:pt x="35" y="3609"/>
                    <a:pt x="76" y="3632"/>
                  </a:cubicBezTo>
                  <a:lnTo>
                    <a:pt x="7561" y="7950"/>
                  </a:lnTo>
                  <a:cubicBezTo>
                    <a:pt x="7581" y="7962"/>
                    <a:pt x="7608" y="7968"/>
                    <a:pt x="7636" y="7968"/>
                  </a:cubicBezTo>
                  <a:cubicBezTo>
                    <a:pt x="7663" y="7968"/>
                    <a:pt x="7690" y="7962"/>
                    <a:pt x="7711" y="7950"/>
                  </a:cubicBezTo>
                  <a:lnTo>
                    <a:pt x="14417" y="4554"/>
                  </a:lnTo>
                  <a:lnTo>
                    <a:pt x="14417" y="4407"/>
                  </a:lnTo>
                  <a:lnTo>
                    <a:pt x="67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54" name="Google Shape;7253;p43">
              <a:extLst>
                <a:ext uri="{FF2B5EF4-FFF2-40B4-BE49-F238E27FC236}">
                  <a16:creationId xmlns:a16="http://schemas.microsoft.com/office/drawing/2014/main" id="{E7FE9CA9-14E1-424F-84E8-4CC231199D19}"/>
                </a:ext>
              </a:extLst>
            </p:cNvPr>
            <p:cNvSpPr/>
            <p:nvPr/>
          </p:nvSpPr>
          <p:spPr>
            <a:xfrm>
              <a:off x="1109551" y="2354849"/>
              <a:ext cx="507" cy="426"/>
            </a:xfrm>
            <a:custGeom>
              <a:avLst/>
              <a:gdLst/>
              <a:ahLst/>
              <a:cxnLst/>
              <a:rect l="l" t="t" r="r" b="b"/>
              <a:pathLst>
                <a:path w="25" h="21" extrusionOk="0">
                  <a:moveTo>
                    <a:pt x="24" y="0"/>
                  </a:moveTo>
                  <a:cubicBezTo>
                    <a:pt x="22" y="3"/>
                    <a:pt x="20" y="5"/>
                    <a:pt x="18" y="7"/>
                  </a:cubicBezTo>
                  <a:lnTo>
                    <a:pt x="18" y="7"/>
                  </a:lnTo>
                  <a:cubicBezTo>
                    <a:pt x="18" y="7"/>
                    <a:pt x="18" y="7"/>
                    <a:pt x="18" y="7"/>
                  </a:cubicBezTo>
                  <a:lnTo>
                    <a:pt x="24" y="0"/>
                  </a:lnTo>
                  <a:close/>
                  <a:moveTo>
                    <a:pt x="18" y="7"/>
                  </a:moveTo>
                  <a:cubicBezTo>
                    <a:pt x="11" y="11"/>
                    <a:pt x="7" y="14"/>
                    <a:pt x="1" y="21"/>
                  </a:cubicBezTo>
                  <a:cubicBezTo>
                    <a:pt x="7" y="16"/>
                    <a:pt x="13" y="11"/>
                    <a:pt x="1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55" name="Google Shape;7254;p43">
              <a:extLst>
                <a:ext uri="{FF2B5EF4-FFF2-40B4-BE49-F238E27FC236}">
                  <a16:creationId xmlns:a16="http://schemas.microsoft.com/office/drawing/2014/main" id="{5943CCAC-18CD-41A7-8262-1F71E0442EBA}"/>
                </a:ext>
              </a:extLst>
            </p:cNvPr>
            <p:cNvSpPr/>
            <p:nvPr/>
          </p:nvSpPr>
          <p:spPr>
            <a:xfrm>
              <a:off x="1114600" y="2362249"/>
              <a:ext cx="147278" cy="84993"/>
            </a:xfrm>
            <a:custGeom>
              <a:avLst/>
              <a:gdLst/>
              <a:ahLst/>
              <a:cxnLst/>
              <a:rect l="l" t="t" r="r" b="b"/>
              <a:pathLst>
                <a:path w="7264" h="4192" extrusionOk="0">
                  <a:moveTo>
                    <a:pt x="1" y="0"/>
                  </a:moveTo>
                  <a:lnTo>
                    <a:pt x="1" y="0"/>
                  </a:lnTo>
                  <a:lnTo>
                    <a:pt x="7261" y="4192"/>
                  </a:lnTo>
                  <a:lnTo>
                    <a:pt x="7264" y="4192"/>
                  </a:lnTo>
                  <a:lnTo>
                    <a:pt x="7261" y="419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56" name="Google Shape;7255;p43">
              <a:extLst>
                <a:ext uri="{FF2B5EF4-FFF2-40B4-BE49-F238E27FC236}">
                  <a16:creationId xmlns:a16="http://schemas.microsoft.com/office/drawing/2014/main" id="{6AB8C28D-7CA1-4E1B-9F0E-E4FDCB36AB93}"/>
                </a:ext>
              </a:extLst>
            </p:cNvPr>
            <p:cNvSpPr/>
            <p:nvPr/>
          </p:nvSpPr>
          <p:spPr>
            <a:xfrm>
              <a:off x="1108517" y="2354971"/>
              <a:ext cx="154820" cy="92616"/>
            </a:xfrm>
            <a:custGeom>
              <a:avLst/>
              <a:gdLst/>
              <a:ahLst/>
              <a:cxnLst/>
              <a:rect l="l" t="t" r="r" b="b"/>
              <a:pathLst>
                <a:path w="7636" h="4568" extrusionOk="0">
                  <a:moveTo>
                    <a:pt x="69" y="1"/>
                  </a:moveTo>
                  <a:cubicBezTo>
                    <a:pt x="62" y="5"/>
                    <a:pt x="58" y="8"/>
                    <a:pt x="52" y="15"/>
                  </a:cubicBezTo>
                  <a:cubicBezTo>
                    <a:pt x="38" y="29"/>
                    <a:pt x="25" y="46"/>
                    <a:pt x="14" y="62"/>
                  </a:cubicBezTo>
                  <a:cubicBezTo>
                    <a:pt x="8" y="79"/>
                    <a:pt x="0" y="97"/>
                    <a:pt x="0" y="114"/>
                  </a:cubicBezTo>
                  <a:cubicBezTo>
                    <a:pt x="0" y="131"/>
                    <a:pt x="8" y="148"/>
                    <a:pt x="17" y="165"/>
                  </a:cubicBezTo>
                  <a:cubicBezTo>
                    <a:pt x="25" y="182"/>
                    <a:pt x="35" y="199"/>
                    <a:pt x="49" y="210"/>
                  </a:cubicBezTo>
                  <a:cubicBezTo>
                    <a:pt x="58" y="219"/>
                    <a:pt x="66" y="226"/>
                    <a:pt x="76" y="233"/>
                  </a:cubicBezTo>
                  <a:lnTo>
                    <a:pt x="301" y="359"/>
                  </a:lnTo>
                  <a:lnTo>
                    <a:pt x="7561" y="4551"/>
                  </a:lnTo>
                  <a:lnTo>
                    <a:pt x="7564" y="4551"/>
                  </a:lnTo>
                  <a:cubicBezTo>
                    <a:pt x="7584" y="4561"/>
                    <a:pt x="7608" y="4567"/>
                    <a:pt x="7635" y="4567"/>
                  </a:cubicBezTo>
                  <a:lnTo>
                    <a:pt x="7635" y="4417"/>
                  </a:lnTo>
                  <a:cubicBezTo>
                    <a:pt x="7608" y="4417"/>
                    <a:pt x="7581" y="4414"/>
                    <a:pt x="7561" y="4400"/>
                  </a:cubicBezTo>
                  <a:lnTo>
                    <a:pt x="76" y="83"/>
                  </a:lnTo>
                  <a:cubicBezTo>
                    <a:pt x="55" y="69"/>
                    <a:pt x="45" y="56"/>
                    <a:pt x="45" y="38"/>
                  </a:cubicBezTo>
                  <a:cubicBezTo>
                    <a:pt x="45" y="25"/>
                    <a:pt x="55" y="11"/>
                    <a:pt x="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57" name="Google Shape;7256;p43">
              <a:extLst>
                <a:ext uri="{FF2B5EF4-FFF2-40B4-BE49-F238E27FC236}">
                  <a16:creationId xmlns:a16="http://schemas.microsoft.com/office/drawing/2014/main" id="{B81E802E-8233-4A97-A579-AB0EBD969DD0}"/>
                </a:ext>
              </a:extLst>
            </p:cNvPr>
            <p:cNvSpPr/>
            <p:nvPr/>
          </p:nvSpPr>
          <p:spPr>
            <a:xfrm>
              <a:off x="1109916" y="2352700"/>
              <a:ext cx="4420" cy="2291"/>
            </a:xfrm>
            <a:custGeom>
              <a:avLst/>
              <a:gdLst/>
              <a:ahLst/>
              <a:cxnLst/>
              <a:rect l="l" t="t" r="r" b="b"/>
              <a:pathLst>
                <a:path w="218" h="113" extrusionOk="0">
                  <a:moveTo>
                    <a:pt x="218" y="0"/>
                  </a:moveTo>
                  <a:lnTo>
                    <a:pt x="7" y="106"/>
                  </a:lnTo>
                  <a:lnTo>
                    <a:pt x="7" y="106"/>
                  </a:lnTo>
                  <a:lnTo>
                    <a:pt x="7" y="106"/>
                  </a:lnTo>
                  <a:lnTo>
                    <a:pt x="0" y="113"/>
                  </a:lnTo>
                  <a:lnTo>
                    <a:pt x="7" y="106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58" name="Google Shape;7257;p43">
              <a:extLst>
                <a:ext uri="{FF2B5EF4-FFF2-40B4-BE49-F238E27FC236}">
                  <a16:creationId xmlns:a16="http://schemas.microsoft.com/office/drawing/2014/main" id="{40D5F9AC-A9C3-4762-89C6-A5AC788578DA}"/>
                </a:ext>
              </a:extLst>
            </p:cNvPr>
            <p:cNvSpPr/>
            <p:nvPr/>
          </p:nvSpPr>
          <p:spPr>
            <a:xfrm>
              <a:off x="1390502" y="2378368"/>
              <a:ext cx="10320" cy="5272"/>
            </a:xfrm>
            <a:custGeom>
              <a:avLst/>
              <a:gdLst/>
              <a:ahLst/>
              <a:cxnLst/>
              <a:rect l="l" t="t" r="r" b="b"/>
              <a:pathLst>
                <a:path w="509" h="260" extrusionOk="0">
                  <a:moveTo>
                    <a:pt x="509" y="1"/>
                  </a:moveTo>
                  <a:lnTo>
                    <a:pt x="1" y="260"/>
                  </a:lnTo>
                  <a:lnTo>
                    <a:pt x="1" y="26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59" name="Google Shape;7258;p43">
              <a:extLst>
                <a:ext uri="{FF2B5EF4-FFF2-40B4-BE49-F238E27FC236}">
                  <a16:creationId xmlns:a16="http://schemas.microsoft.com/office/drawing/2014/main" id="{FF0BB016-E51C-4E44-8F4F-8B5D5AE71F3A}"/>
                </a:ext>
              </a:extLst>
            </p:cNvPr>
            <p:cNvSpPr/>
            <p:nvPr/>
          </p:nvSpPr>
          <p:spPr>
            <a:xfrm>
              <a:off x="1264209" y="2447222"/>
              <a:ext cx="649" cy="223"/>
            </a:xfrm>
            <a:custGeom>
              <a:avLst/>
              <a:gdLst/>
              <a:ahLst/>
              <a:cxnLst/>
              <a:rect l="l" t="t" r="r" b="b"/>
              <a:pathLst>
                <a:path w="32" h="11" extrusionOk="0">
                  <a:moveTo>
                    <a:pt x="32" y="1"/>
                  </a:moveTo>
                  <a:lnTo>
                    <a:pt x="32" y="1"/>
                  </a:lnTo>
                  <a:cubicBezTo>
                    <a:pt x="21" y="4"/>
                    <a:pt x="11" y="7"/>
                    <a:pt x="1" y="11"/>
                  </a:cubicBezTo>
                  <a:cubicBezTo>
                    <a:pt x="14" y="7"/>
                    <a:pt x="25" y="4"/>
                    <a:pt x="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60" name="Google Shape;7259;p43">
              <a:extLst>
                <a:ext uri="{FF2B5EF4-FFF2-40B4-BE49-F238E27FC236}">
                  <a16:creationId xmlns:a16="http://schemas.microsoft.com/office/drawing/2014/main" id="{87142643-3A36-487F-ADA4-50AB9A860C3F}"/>
                </a:ext>
              </a:extLst>
            </p:cNvPr>
            <p:cNvSpPr/>
            <p:nvPr/>
          </p:nvSpPr>
          <p:spPr>
            <a:xfrm>
              <a:off x="1244015" y="2247513"/>
              <a:ext cx="154820" cy="129071"/>
            </a:xfrm>
            <a:custGeom>
              <a:avLst/>
              <a:gdLst/>
              <a:ahLst/>
              <a:cxnLst/>
              <a:rect l="l" t="t" r="r" b="b"/>
              <a:pathLst>
                <a:path w="7636" h="6366" extrusionOk="0">
                  <a:moveTo>
                    <a:pt x="0" y="1"/>
                  </a:moveTo>
                  <a:lnTo>
                    <a:pt x="0" y="1963"/>
                  </a:lnTo>
                  <a:lnTo>
                    <a:pt x="7635" y="6366"/>
                  </a:lnTo>
                  <a:lnTo>
                    <a:pt x="7635" y="44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61" name="Google Shape;7260;p43">
              <a:extLst>
                <a:ext uri="{FF2B5EF4-FFF2-40B4-BE49-F238E27FC236}">
                  <a16:creationId xmlns:a16="http://schemas.microsoft.com/office/drawing/2014/main" id="{0C4A6CA9-53BD-479C-8C00-0C2ABB2E9669}"/>
                </a:ext>
              </a:extLst>
            </p:cNvPr>
            <p:cNvSpPr/>
            <p:nvPr/>
          </p:nvSpPr>
          <p:spPr>
            <a:xfrm>
              <a:off x="1108517" y="2273465"/>
              <a:ext cx="271969" cy="164572"/>
            </a:xfrm>
            <a:custGeom>
              <a:avLst/>
              <a:gdLst/>
              <a:ahLst/>
              <a:cxnLst/>
              <a:rect l="l" t="t" r="r" b="b"/>
              <a:pathLst>
                <a:path w="13414" h="8117" extrusionOk="0">
                  <a:moveTo>
                    <a:pt x="5782" y="0"/>
                  </a:moveTo>
                  <a:lnTo>
                    <a:pt x="96" y="3079"/>
                  </a:lnTo>
                  <a:cubicBezTo>
                    <a:pt x="41" y="3110"/>
                    <a:pt x="0" y="3181"/>
                    <a:pt x="0" y="3239"/>
                  </a:cubicBezTo>
                  <a:lnTo>
                    <a:pt x="0" y="3636"/>
                  </a:lnTo>
                  <a:cubicBezTo>
                    <a:pt x="0" y="3697"/>
                    <a:pt x="41" y="3768"/>
                    <a:pt x="96" y="3800"/>
                  </a:cubicBezTo>
                  <a:lnTo>
                    <a:pt x="7544" y="8096"/>
                  </a:lnTo>
                  <a:cubicBezTo>
                    <a:pt x="7569" y="8110"/>
                    <a:pt x="7602" y="8117"/>
                    <a:pt x="7635" y="8117"/>
                  </a:cubicBezTo>
                  <a:cubicBezTo>
                    <a:pt x="7669" y="8117"/>
                    <a:pt x="7702" y="8110"/>
                    <a:pt x="7728" y="8096"/>
                  </a:cubicBezTo>
                  <a:lnTo>
                    <a:pt x="13413" y="5018"/>
                  </a:lnTo>
                  <a:lnTo>
                    <a:pt x="13413" y="4406"/>
                  </a:lnTo>
                  <a:lnTo>
                    <a:pt x="5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62" name="Google Shape;7261;p43">
              <a:extLst>
                <a:ext uri="{FF2B5EF4-FFF2-40B4-BE49-F238E27FC236}">
                  <a16:creationId xmlns:a16="http://schemas.microsoft.com/office/drawing/2014/main" id="{7C6295E7-3AE9-4546-AB13-63F7572DEC28}"/>
                </a:ext>
              </a:extLst>
            </p:cNvPr>
            <p:cNvSpPr/>
            <p:nvPr/>
          </p:nvSpPr>
          <p:spPr>
            <a:xfrm>
              <a:off x="1109348" y="2273465"/>
              <a:ext cx="271138" cy="152164"/>
            </a:xfrm>
            <a:custGeom>
              <a:avLst/>
              <a:gdLst/>
              <a:ahLst/>
              <a:cxnLst/>
              <a:rect l="l" t="t" r="r" b="b"/>
              <a:pathLst>
                <a:path w="13373" h="7505" extrusionOk="0">
                  <a:moveTo>
                    <a:pt x="5741" y="0"/>
                  </a:moveTo>
                  <a:lnTo>
                    <a:pt x="55" y="3079"/>
                  </a:lnTo>
                  <a:cubicBezTo>
                    <a:pt x="0" y="3110"/>
                    <a:pt x="0" y="3157"/>
                    <a:pt x="55" y="3185"/>
                  </a:cubicBezTo>
                  <a:lnTo>
                    <a:pt x="7503" y="7481"/>
                  </a:lnTo>
                  <a:cubicBezTo>
                    <a:pt x="7528" y="7497"/>
                    <a:pt x="7561" y="7505"/>
                    <a:pt x="7594" y="7505"/>
                  </a:cubicBezTo>
                  <a:cubicBezTo>
                    <a:pt x="7628" y="7505"/>
                    <a:pt x="7661" y="7497"/>
                    <a:pt x="7687" y="7481"/>
                  </a:cubicBezTo>
                  <a:lnTo>
                    <a:pt x="13372" y="4406"/>
                  </a:lnTo>
                  <a:lnTo>
                    <a:pt x="57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63" name="Google Shape;7262;p43">
              <a:extLst>
                <a:ext uri="{FF2B5EF4-FFF2-40B4-BE49-F238E27FC236}">
                  <a16:creationId xmlns:a16="http://schemas.microsoft.com/office/drawing/2014/main" id="{CE1600B6-10A7-422E-B6CB-92F02F52B1D3}"/>
                </a:ext>
              </a:extLst>
            </p:cNvPr>
            <p:cNvSpPr/>
            <p:nvPr/>
          </p:nvSpPr>
          <p:spPr>
            <a:xfrm>
              <a:off x="1364550" y="2361114"/>
              <a:ext cx="6245" cy="3264"/>
            </a:xfrm>
            <a:custGeom>
              <a:avLst/>
              <a:gdLst/>
              <a:ahLst/>
              <a:cxnLst/>
              <a:rect l="l" t="t" r="r" b="b"/>
              <a:pathLst>
                <a:path w="308" h="161" extrusionOk="0">
                  <a:moveTo>
                    <a:pt x="136" y="1"/>
                  </a:moveTo>
                  <a:cubicBezTo>
                    <a:pt x="104" y="1"/>
                    <a:pt x="71" y="8"/>
                    <a:pt x="48" y="22"/>
                  </a:cubicBezTo>
                  <a:cubicBezTo>
                    <a:pt x="45" y="22"/>
                    <a:pt x="42" y="25"/>
                    <a:pt x="38" y="29"/>
                  </a:cubicBezTo>
                  <a:cubicBezTo>
                    <a:pt x="1" y="60"/>
                    <a:pt x="7" y="101"/>
                    <a:pt x="62" y="135"/>
                  </a:cubicBezTo>
                  <a:cubicBezTo>
                    <a:pt x="83" y="142"/>
                    <a:pt x="103" y="152"/>
                    <a:pt x="127" y="156"/>
                  </a:cubicBezTo>
                  <a:cubicBezTo>
                    <a:pt x="141" y="159"/>
                    <a:pt x="156" y="160"/>
                    <a:pt x="171" y="160"/>
                  </a:cubicBezTo>
                  <a:cubicBezTo>
                    <a:pt x="190" y="160"/>
                    <a:pt x="209" y="158"/>
                    <a:pt x="226" y="152"/>
                  </a:cubicBezTo>
                  <a:cubicBezTo>
                    <a:pt x="240" y="152"/>
                    <a:pt x="250" y="148"/>
                    <a:pt x="257" y="142"/>
                  </a:cubicBezTo>
                  <a:cubicBezTo>
                    <a:pt x="308" y="115"/>
                    <a:pt x="305" y="63"/>
                    <a:pt x="243" y="29"/>
                  </a:cubicBezTo>
                  <a:cubicBezTo>
                    <a:pt x="219" y="16"/>
                    <a:pt x="188" y="5"/>
                    <a:pt x="155" y="2"/>
                  </a:cubicBezTo>
                  <a:cubicBezTo>
                    <a:pt x="148" y="1"/>
                    <a:pt x="142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64" name="Google Shape;7263;p43">
              <a:extLst>
                <a:ext uri="{FF2B5EF4-FFF2-40B4-BE49-F238E27FC236}">
                  <a16:creationId xmlns:a16="http://schemas.microsoft.com/office/drawing/2014/main" id="{C059CE41-6A26-422D-A757-521C9D336F05}"/>
                </a:ext>
              </a:extLst>
            </p:cNvPr>
            <p:cNvSpPr/>
            <p:nvPr/>
          </p:nvSpPr>
          <p:spPr>
            <a:xfrm>
              <a:off x="1108517" y="2336216"/>
              <a:ext cx="154820" cy="101821"/>
            </a:xfrm>
            <a:custGeom>
              <a:avLst/>
              <a:gdLst/>
              <a:ahLst/>
              <a:cxnLst/>
              <a:rect l="l" t="t" r="r" b="b"/>
              <a:pathLst>
                <a:path w="7636" h="5022" extrusionOk="0">
                  <a:moveTo>
                    <a:pt x="72" y="1"/>
                  </a:moveTo>
                  <a:cubicBezTo>
                    <a:pt x="31" y="35"/>
                    <a:pt x="0" y="97"/>
                    <a:pt x="0" y="144"/>
                  </a:cubicBezTo>
                  <a:lnTo>
                    <a:pt x="0" y="544"/>
                  </a:lnTo>
                  <a:cubicBezTo>
                    <a:pt x="0" y="602"/>
                    <a:pt x="41" y="673"/>
                    <a:pt x="93" y="705"/>
                  </a:cubicBezTo>
                  <a:lnTo>
                    <a:pt x="7540" y="5001"/>
                  </a:lnTo>
                  <a:cubicBezTo>
                    <a:pt x="7567" y="5015"/>
                    <a:pt x="7602" y="5021"/>
                    <a:pt x="7635" y="5021"/>
                  </a:cubicBezTo>
                  <a:lnTo>
                    <a:pt x="7635" y="4407"/>
                  </a:lnTo>
                  <a:cubicBezTo>
                    <a:pt x="7630" y="4408"/>
                    <a:pt x="7625" y="4408"/>
                    <a:pt x="7620" y="4408"/>
                  </a:cubicBezTo>
                  <a:cubicBezTo>
                    <a:pt x="7592" y="4408"/>
                    <a:pt x="7563" y="4398"/>
                    <a:pt x="7540" y="4386"/>
                  </a:cubicBezTo>
                  <a:lnTo>
                    <a:pt x="93" y="90"/>
                  </a:lnTo>
                  <a:cubicBezTo>
                    <a:pt x="52" y="66"/>
                    <a:pt x="45" y="29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65" name="Google Shape;7264;p43">
              <a:extLst>
                <a:ext uri="{FF2B5EF4-FFF2-40B4-BE49-F238E27FC236}">
                  <a16:creationId xmlns:a16="http://schemas.microsoft.com/office/drawing/2014/main" id="{50F81BA9-428E-4734-88D1-41456FAEA5AB}"/>
                </a:ext>
              </a:extLst>
            </p:cNvPr>
            <p:cNvSpPr/>
            <p:nvPr/>
          </p:nvSpPr>
          <p:spPr>
            <a:xfrm>
              <a:off x="1367530" y="2345705"/>
              <a:ext cx="22992" cy="36272"/>
            </a:xfrm>
            <a:custGeom>
              <a:avLst/>
              <a:gdLst/>
              <a:ahLst/>
              <a:cxnLst/>
              <a:rect l="l" t="t" r="r" b="b"/>
              <a:pathLst>
                <a:path w="1134" h="1789" extrusionOk="0">
                  <a:moveTo>
                    <a:pt x="749" y="1"/>
                  </a:moveTo>
                  <a:cubicBezTo>
                    <a:pt x="678" y="1"/>
                    <a:pt x="603" y="22"/>
                    <a:pt x="526" y="65"/>
                  </a:cubicBezTo>
                  <a:cubicBezTo>
                    <a:pt x="294" y="202"/>
                    <a:pt x="93" y="509"/>
                    <a:pt x="0" y="847"/>
                  </a:cubicBezTo>
                  <a:cubicBezTo>
                    <a:pt x="44" y="854"/>
                    <a:pt x="99" y="861"/>
                    <a:pt x="126" y="864"/>
                  </a:cubicBezTo>
                  <a:cubicBezTo>
                    <a:pt x="212" y="567"/>
                    <a:pt x="389" y="291"/>
                    <a:pt x="588" y="178"/>
                  </a:cubicBezTo>
                  <a:cubicBezTo>
                    <a:pt x="632" y="151"/>
                    <a:pt x="690" y="127"/>
                    <a:pt x="748" y="127"/>
                  </a:cubicBezTo>
                  <a:cubicBezTo>
                    <a:pt x="782" y="127"/>
                    <a:pt x="816" y="134"/>
                    <a:pt x="847" y="155"/>
                  </a:cubicBezTo>
                  <a:cubicBezTo>
                    <a:pt x="950" y="212"/>
                    <a:pt x="1004" y="376"/>
                    <a:pt x="997" y="588"/>
                  </a:cubicBezTo>
                  <a:cubicBezTo>
                    <a:pt x="986" y="994"/>
                    <a:pt x="755" y="1455"/>
                    <a:pt x="479" y="1612"/>
                  </a:cubicBezTo>
                  <a:cubicBezTo>
                    <a:pt x="435" y="1638"/>
                    <a:pt x="379" y="1662"/>
                    <a:pt x="319" y="1662"/>
                  </a:cubicBezTo>
                  <a:cubicBezTo>
                    <a:pt x="308" y="1662"/>
                    <a:pt x="298" y="1661"/>
                    <a:pt x="287" y="1659"/>
                  </a:cubicBezTo>
                  <a:lnTo>
                    <a:pt x="151" y="1738"/>
                  </a:lnTo>
                  <a:cubicBezTo>
                    <a:pt x="151" y="1741"/>
                    <a:pt x="154" y="1741"/>
                    <a:pt x="158" y="1745"/>
                  </a:cubicBezTo>
                  <a:cubicBezTo>
                    <a:pt x="205" y="1772"/>
                    <a:pt x="260" y="1789"/>
                    <a:pt x="318" y="1789"/>
                  </a:cubicBezTo>
                  <a:cubicBezTo>
                    <a:pt x="389" y="1789"/>
                    <a:pt x="468" y="1765"/>
                    <a:pt x="543" y="1721"/>
                  </a:cubicBezTo>
                  <a:cubicBezTo>
                    <a:pt x="857" y="1540"/>
                    <a:pt x="1113" y="1045"/>
                    <a:pt x="1123" y="591"/>
                  </a:cubicBezTo>
                  <a:cubicBezTo>
                    <a:pt x="1134" y="328"/>
                    <a:pt x="1055" y="130"/>
                    <a:pt x="912" y="45"/>
                  </a:cubicBezTo>
                  <a:cubicBezTo>
                    <a:pt x="862" y="16"/>
                    <a:pt x="807" y="1"/>
                    <a:pt x="7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66" name="Google Shape;7265;p43">
              <a:extLst>
                <a:ext uri="{FF2B5EF4-FFF2-40B4-BE49-F238E27FC236}">
                  <a16:creationId xmlns:a16="http://schemas.microsoft.com/office/drawing/2014/main" id="{C6191C54-93AB-4596-AEAB-A9693BEE3FD9}"/>
                </a:ext>
              </a:extLst>
            </p:cNvPr>
            <p:cNvSpPr/>
            <p:nvPr/>
          </p:nvSpPr>
          <p:spPr>
            <a:xfrm>
              <a:off x="1108517" y="2246479"/>
              <a:ext cx="292305" cy="175865"/>
            </a:xfrm>
            <a:custGeom>
              <a:avLst/>
              <a:gdLst/>
              <a:ahLst/>
              <a:cxnLst/>
              <a:rect l="l" t="t" r="r" b="b"/>
              <a:pathLst>
                <a:path w="14417" h="8674" extrusionOk="0">
                  <a:moveTo>
                    <a:pt x="6789" y="0"/>
                  </a:moveTo>
                  <a:lnTo>
                    <a:pt x="76" y="4103"/>
                  </a:lnTo>
                  <a:cubicBezTo>
                    <a:pt x="35" y="4127"/>
                    <a:pt x="0" y="4178"/>
                    <a:pt x="0" y="4219"/>
                  </a:cubicBezTo>
                  <a:cubicBezTo>
                    <a:pt x="0" y="4260"/>
                    <a:pt x="35" y="4315"/>
                    <a:pt x="76" y="4338"/>
                  </a:cubicBezTo>
                  <a:lnTo>
                    <a:pt x="7561" y="8656"/>
                  </a:lnTo>
                  <a:cubicBezTo>
                    <a:pt x="7581" y="8668"/>
                    <a:pt x="7608" y="8674"/>
                    <a:pt x="7636" y="8674"/>
                  </a:cubicBezTo>
                  <a:cubicBezTo>
                    <a:pt x="7663" y="8674"/>
                    <a:pt x="7690" y="8668"/>
                    <a:pt x="7711" y="8656"/>
                  </a:cubicBezTo>
                  <a:lnTo>
                    <a:pt x="14417" y="4557"/>
                  </a:lnTo>
                  <a:lnTo>
                    <a:pt x="14417" y="4406"/>
                  </a:lnTo>
                  <a:lnTo>
                    <a:pt x="6789" y="0"/>
                  </a:ln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67" name="Google Shape;7266;p43">
              <a:extLst>
                <a:ext uri="{FF2B5EF4-FFF2-40B4-BE49-F238E27FC236}">
                  <a16:creationId xmlns:a16="http://schemas.microsoft.com/office/drawing/2014/main" id="{93A47D46-8BEF-444E-A301-05DB87D53B51}"/>
                </a:ext>
              </a:extLst>
            </p:cNvPr>
            <p:cNvSpPr/>
            <p:nvPr/>
          </p:nvSpPr>
          <p:spPr>
            <a:xfrm>
              <a:off x="1109551" y="2329586"/>
              <a:ext cx="507" cy="426"/>
            </a:xfrm>
            <a:custGeom>
              <a:avLst/>
              <a:gdLst/>
              <a:ahLst/>
              <a:cxnLst/>
              <a:rect l="l" t="t" r="r" b="b"/>
              <a:pathLst>
                <a:path w="25" h="21" extrusionOk="0">
                  <a:moveTo>
                    <a:pt x="25" y="0"/>
                  </a:moveTo>
                  <a:lnTo>
                    <a:pt x="25" y="0"/>
                  </a:lnTo>
                  <a:cubicBezTo>
                    <a:pt x="24" y="1"/>
                    <a:pt x="23" y="2"/>
                    <a:pt x="22" y="3"/>
                  </a:cubicBezTo>
                  <a:lnTo>
                    <a:pt x="22" y="3"/>
                  </a:lnTo>
                  <a:cubicBezTo>
                    <a:pt x="23" y="2"/>
                    <a:pt x="24" y="1"/>
                    <a:pt x="25" y="0"/>
                  </a:cubicBezTo>
                  <a:close/>
                  <a:moveTo>
                    <a:pt x="22" y="3"/>
                  </a:moveTo>
                  <a:cubicBezTo>
                    <a:pt x="20" y="5"/>
                    <a:pt x="17" y="7"/>
                    <a:pt x="14" y="10"/>
                  </a:cubicBezTo>
                  <a:lnTo>
                    <a:pt x="14" y="10"/>
                  </a:lnTo>
                  <a:cubicBezTo>
                    <a:pt x="15" y="9"/>
                    <a:pt x="17" y="8"/>
                    <a:pt x="18" y="8"/>
                  </a:cubicBezTo>
                  <a:cubicBezTo>
                    <a:pt x="18" y="8"/>
                    <a:pt x="20" y="5"/>
                    <a:pt x="22" y="3"/>
                  </a:cubicBezTo>
                  <a:close/>
                  <a:moveTo>
                    <a:pt x="14" y="10"/>
                  </a:moveTo>
                  <a:lnTo>
                    <a:pt x="14" y="10"/>
                  </a:lnTo>
                  <a:cubicBezTo>
                    <a:pt x="8" y="13"/>
                    <a:pt x="4" y="18"/>
                    <a:pt x="1" y="21"/>
                  </a:cubicBezTo>
                  <a:cubicBezTo>
                    <a:pt x="5" y="17"/>
                    <a:pt x="9" y="13"/>
                    <a:pt x="14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68" name="Google Shape;7267;p43">
              <a:extLst>
                <a:ext uri="{FF2B5EF4-FFF2-40B4-BE49-F238E27FC236}">
                  <a16:creationId xmlns:a16="http://schemas.microsoft.com/office/drawing/2014/main" id="{C9782C1E-24CF-46F5-8B0A-50448912B058}"/>
                </a:ext>
              </a:extLst>
            </p:cNvPr>
            <p:cNvSpPr/>
            <p:nvPr/>
          </p:nvSpPr>
          <p:spPr>
            <a:xfrm>
              <a:off x="1111579" y="2335263"/>
              <a:ext cx="150299" cy="86716"/>
            </a:xfrm>
            <a:custGeom>
              <a:avLst/>
              <a:gdLst/>
              <a:ahLst/>
              <a:cxnLst/>
              <a:rect l="l" t="t" r="r" b="b"/>
              <a:pathLst>
                <a:path w="7413" h="4277" extrusionOk="0">
                  <a:moveTo>
                    <a:pt x="0" y="0"/>
                  </a:moveTo>
                  <a:lnTo>
                    <a:pt x="0" y="0"/>
                  </a:lnTo>
                  <a:lnTo>
                    <a:pt x="7410" y="4277"/>
                  </a:lnTo>
                  <a:lnTo>
                    <a:pt x="7413" y="4277"/>
                  </a:lnTo>
                  <a:lnTo>
                    <a:pt x="7410" y="427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69" name="Google Shape;7268;p43">
              <a:extLst>
                <a:ext uri="{FF2B5EF4-FFF2-40B4-BE49-F238E27FC236}">
                  <a16:creationId xmlns:a16="http://schemas.microsoft.com/office/drawing/2014/main" id="{98121A4E-F2CF-4F7B-8E0C-3E7972379C38}"/>
                </a:ext>
              </a:extLst>
            </p:cNvPr>
            <p:cNvSpPr/>
            <p:nvPr/>
          </p:nvSpPr>
          <p:spPr>
            <a:xfrm>
              <a:off x="1108517" y="2329728"/>
              <a:ext cx="154820" cy="92616"/>
            </a:xfrm>
            <a:custGeom>
              <a:avLst/>
              <a:gdLst/>
              <a:ahLst/>
              <a:cxnLst/>
              <a:rect l="l" t="t" r="r" b="b"/>
              <a:pathLst>
                <a:path w="7636" h="4568" extrusionOk="0">
                  <a:moveTo>
                    <a:pt x="69" y="1"/>
                  </a:moveTo>
                  <a:lnTo>
                    <a:pt x="69" y="1"/>
                  </a:lnTo>
                  <a:cubicBezTo>
                    <a:pt x="62" y="4"/>
                    <a:pt x="55" y="10"/>
                    <a:pt x="52" y="14"/>
                  </a:cubicBezTo>
                  <a:cubicBezTo>
                    <a:pt x="35" y="28"/>
                    <a:pt x="25" y="45"/>
                    <a:pt x="14" y="62"/>
                  </a:cubicBezTo>
                  <a:cubicBezTo>
                    <a:pt x="8" y="78"/>
                    <a:pt x="0" y="96"/>
                    <a:pt x="0" y="113"/>
                  </a:cubicBezTo>
                  <a:cubicBezTo>
                    <a:pt x="0" y="130"/>
                    <a:pt x="8" y="147"/>
                    <a:pt x="17" y="168"/>
                  </a:cubicBezTo>
                  <a:cubicBezTo>
                    <a:pt x="25" y="181"/>
                    <a:pt x="35" y="198"/>
                    <a:pt x="49" y="209"/>
                  </a:cubicBezTo>
                  <a:cubicBezTo>
                    <a:pt x="58" y="219"/>
                    <a:pt x="66" y="226"/>
                    <a:pt x="76" y="232"/>
                  </a:cubicBezTo>
                  <a:lnTo>
                    <a:pt x="151" y="273"/>
                  </a:lnTo>
                  <a:lnTo>
                    <a:pt x="7561" y="4550"/>
                  </a:lnTo>
                  <a:lnTo>
                    <a:pt x="7564" y="4550"/>
                  </a:lnTo>
                  <a:cubicBezTo>
                    <a:pt x="7584" y="4560"/>
                    <a:pt x="7608" y="4567"/>
                    <a:pt x="7635" y="4567"/>
                  </a:cubicBezTo>
                  <a:lnTo>
                    <a:pt x="7635" y="4416"/>
                  </a:lnTo>
                  <a:cubicBezTo>
                    <a:pt x="7608" y="4416"/>
                    <a:pt x="7581" y="4413"/>
                    <a:pt x="7561" y="4399"/>
                  </a:cubicBezTo>
                  <a:lnTo>
                    <a:pt x="76" y="83"/>
                  </a:lnTo>
                  <a:cubicBezTo>
                    <a:pt x="55" y="69"/>
                    <a:pt x="45" y="55"/>
                    <a:pt x="45" y="37"/>
                  </a:cubicBezTo>
                  <a:cubicBezTo>
                    <a:pt x="45" y="24"/>
                    <a:pt x="52" y="10"/>
                    <a:pt x="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70" name="Google Shape;7269;p43">
              <a:extLst>
                <a:ext uri="{FF2B5EF4-FFF2-40B4-BE49-F238E27FC236}">
                  <a16:creationId xmlns:a16="http://schemas.microsoft.com/office/drawing/2014/main" id="{E814ADC9-5E4C-4BBD-BA98-94C1A127168A}"/>
                </a:ext>
              </a:extLst>
            </p:cNvPr>
            <p:cNvSpPr/>
            <p:nvPr/>
          </p:nvSpPr>
          <p:spPr>
            <a:xfrm>
              <a:off x="1109207" y="2246479"/>
              <a:ext cx="291615" cy="172804"/>
            </a:xfrm>
            <a:custGeom>
              <a:avLst/>
              <a:gdLst/>
              <a:ahLst/>
              <a:cxnLst/>
              <a:rect l="l" t="t" r="r" b="b"/>
              <a:pathLst>
                <a:path w="14383" h="8523" extrusionOk="0">
                  <a:moveTo>
                    <a:pt x="6755" y="0"/>
                  </a:moveTo>
                  <a:lnTo>
                    <a:pt x="42" y="4099"/>
                  </a:lnTo>
                  <a:cubicBezTo>
                    <a:pt x="1" y="4123"/>
                    <a:pt x="1" y="4164"/>
                    <a:pt x="42" y="4189"/>
                  </a:cubicBezTo>
                  <a:lnTo>
                    <a:pt x="7527" y="8505"/>
                  </a:lnTo>
                  <a:cubicBezTo>
                    <a:pt x="7547" y="8519"/>
                    <a:pt x="7574" y="8522"/>
                    <a:pt x="7601" y="8522"/>
                  </a:cubicBezTo>
                  <a:cubicBezTo>
                    <a:pt x="7629" y="8522"/>
                    <a:pt x="7656" y="8519"/>
                    <a:pt x="7677" y="8505"/>
                  </a:cubicBezTo>
                  <a:lnTo>
                    <a:pt x="14383" y="4406"/>
                  </a:lnTo>
                  <a:lnTo>
                    <a:pt x="675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71" name="Google Shape;7270;p43">
              <a:extLst>
                <a:ext uri="{FF2B5EF4-FFF2-40B4-BE49-F238E27FC236}">
                  <a16:creationId xmlns:a16="http://schemas.microsoft.com/office/drawing/2014/main" id="{F611AD68-8DFA-444E-B597-7B93E98E0D6D}"/>
                </a:ext>
              </a:extLst>
            </p:cNvPr>
            <p:cNvSpPr/>
            <p:nvPr/>
          </p:nvSpPr>
          <p:spPr>
            <a:xfrm>
              <a:off x="1373491" y="2340109"/>
              <a:ext cx="25344" cy="15450"/>
            </a:xfrm>
            <a:custGeom>
              <a:avLst/>
              <a:gdLst/>
              <a:ahLst/>
              <a:cxnLst/>
              <a:rect l="l" t="t" r="r" b="b"/>
              <a:pathLst>
                <a:path w="1250" h="762" extrusionOk="0">
                  <a:moveTo>
                    <a:pt x="549" y="427"/>
                  </a:moveTo>
                  <a:lnTo>
                    <a:pt x="0" y="762"/>
                  </a:lnTo>
                  <a:lnTo>
                    <a:pt x="0" y="762"/>
                  </a:lnTo>
                  <a:lnTo>
                    <a:pt x="549" y="427"/>
                  </a:lnTo>
                  <a:lnTo>
                    <a:pt x="549" y="427"/>
                  </a:lnTo>
                  <a:close/>
                  <a:moveTo>
                    <a:pt x="1249" y="1"/>
                  </a:moveTo>
                  <a:lnTo>
                    <a:pt x="665" y="355"/>
                  </a:lnTo>
                  <a:lnTo>
                    <a:pt x="665" y="355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0A352E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72" name="Google Shape;7271;p43">
              <a:extLst>
                <a:ext uri="{FF2B5EF4-FFF2-40B4-BE49-F238E27FC236}">
                  <a16:creationId xmlns:a16="http://schemas.microsoft.com/office/drawing/2014/main" id="{F25212F7-4546-458B-8C7C-6A28E99CAB11}"/>
                </a:ext>
              </a:extLst>
            </p:cNvPr>
            <p:cNvSpPr/>
            <p:nvPr/>
          </p:nvSpPr>
          <p:spPr>
            <a:xfrm>
              <a:off x="1264209" y="2421979"/>
              <a:ext cx="649" cy="203"/>
            </a:xfrm>
            <a:custGeom>
              <a:avLst/>
              <a:gdLst/>
              <a:ahLst/>
              <a:cxnLst/>
              <a:rect l="l" t="t" r="r" b="b"/>
              <a:pathLst>
                <a:path w="32" h="10" extrusionOk="0">
                  <a:moveTo>
                    <a:pt x="32" y="0"/>
                  </a:moveTo>
                  <a:lnTo>
                    <a:pt x="32" y="0"/>
                  </a:lnTo>
                  <a:cubicBezTo>
                    <a:pt x="21" y="3"/>
                    <a:pt x="11" y="7"/>
                    <a:pt x="1" y="10"/>
                  </a:cubicBezTo>
                  <a:cubicBezTo>
                    <a:pt x="11" y="10"/>
                    <a:pt x="25" y="3"/>
                    <a:pt x="32" y="0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73" name="Google Shape;7272;p43">
              <a:extLst>
                <a:ext uri="{FF2B5EF4-FFF2-40B4-BE49-F238E27FC236}">
                  <a16:creationId xmlns:a16="http://schemas.microsoft.com/office/drawing/2014/main" id="{BA537A29-B742-47B9-8A3D-A4B5FD5938EB}"/>
                </a:ext>
              </a:extLst>
            </p:cNvPr>
            <p:cNvSpPr/>
            <p:nvPr/>
          </p:nvSpPr>
          <p:spPr>
            <a:xfrm>
              <a:off x="1369193" y="2347307"/>
              <a:ext cx="17801" cy="10867"/>
            </a:xfrm>
            <a:custGeom>
              <a:avLst/>
              <a:gdLst/>
              <a:ahLst/>
              <a:cxnLst/>
              <a:rect l="l" t="t" r="r" b="b"/>
              <a:pathLst>
                <a:path w="878" h="536" extrusionOk="0">
                  <a:moveTo>
                    <a:pt x="212" y="407"/>
                  </a:moveTo>
                  <a:lnTo>
                    <a:pt x="0" y="536"/>
                  </a:lnTo>
                  <a:lnTo>
                    <a:pt x="0" y="536"/>
                  </a:lnTo>
                  <a:lnTo>
                    <a:pt x="212" y="407"/>
                  </a:lnTo>
                  <a:lnTo>
                    <a:pt x="212" y="407"/>
                  </a:lnTo>
                  <a:close/>
                  <a:moveTo>
                    <a:pt x="877" y="0"/>
                  </a:moveTo>
                  <a:lnTo>
                    <a:pt x="761" y="72"/>
                  </a:lnTo>
                  <a:lnTo>
                    <a:pt x="761" y="72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74" name="Google Shape;7273;p43">
              <a:extLst>
                <a:ext uri="{FF2B5EF4-FFF2-40B4-BE49-F238E27FC236}">
                  <a16:creationId xmlns:a16="http://schemas.microsoft.com/office/drawing/2014/main" id="{48246630-368E-4DAE-BCFF-AE2BF913667C}"/>
                </a:ext>
              </a:extLst>
            </p:cNvPr>
            <p:cNvSpPr/>
            <p:nvPr/>
          </p:nvSpPr>
          <p:spPr>
            <a:xfrm>
              <a:off x="1263317" y="2335811"/>
              <a:ext cx="137505" cy="86534"/>
            </a:xfrm>
            <a:custGeom>
              <a:avLst/>
              <a:gdLst/>
              <a:ahLst/>
              <a:cxnLst/>
              <a:rect l="l" t="t" r="r" b="b"/>
              <a:pathLst>
                <a:path w="6782" h="4268" extrusionOk="0">
                  <a:moveTo>
                    <a:pt x="6782" y="0"/>
                  </a:moveTo>
                  <a:lnTo>
                    <a:pt x="76" y="4099"/>
                  </a:lnTo>
                  <a:cubicBezTo>
                    <a:pt x="55" y="4113"/>
                    <a:pt x="28" y="4116"/>
                    <a:pt x="0" y="4116"/>
                  </a:cubicBezTo>
                  <a:lnTo>
                    <a:pt x="0" y="4267"/>
                  </a:lnTo>
                  <a:cubicBezTo>
                    <a:pt x="14" y="4267"/>
                    <a:pt x="31" y="4263"/>
                    <a:pt x="45" y="4260"/>
                  </a:cubicBezTo>
                  <a:cubicBezTo>
                    <a:pt x="55" y="4257"/>
                    <a:pt x="65" y="4253"/>
                    <a:pt x="76" y="4250"/>
                  </a:cubicBezTo>
                  <a:lnTo>
                    <a:pt x="5222" y="1103"/>
                  </a:lnTo>
                  <a:lnTo>
                    <a:pt x="5434" y="974"/>
                  </a:lnTo>
                  <a:lnTo>
                    <a:pt x="5983" y="639"/>
                  </a:lnTo>
                  <a:lnTo>
                    <a:pt x="6099" y="567"/>
                  </a:lnTo>
                  <a:lnTo>
                    <a:pt x="6683" y="213"/>
                  </a:lnTo>
                  <a:lnTo>
                    <a:pt x="6683" y="73"/>
                  </a:lnTo>
                  <a:lnTo>
                    <a:pt x="6782" y="4"/>
                  </a:lnTo>
                  <a:lnTo>
                    <a:pt x="67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75" name="Google Shape;7274;p43">
              <a:extLst>
                <a:ext uri="{FF2B5EF4-FFF2-40B4-BE49-F238E27FC236}">
                  <a16:creationId xmlns:a16="http://schemas.microsoft.com/office/drawing/2014/main" id="{DAD1041A-6C7C-4325-AC0A-87E7BA0904DE}"/>
                </a:ext>
              </a:extLst>
            </p:cNvPr>
            <p:cNvSpPr/>
            <p:nvPr/>
          </p:nvSpPr>
          <p:spPr>
            <a:xfrm>
              <a:off x="1107138" y="2245019"/>
              <a:ext cx="290237" cy="167613"/>
            </a:xfrm>
            <a:custGeom>
              <a:avLst/>
              <a:gdLst/>
              <a:ahLst/>
              <a:cxnLst/>
              <a:rect l="l" t="t" r="r" b="b"/>
              <a:pathLst>
                <a:path w="14315" h="8267" extrusionOk="0">
                  <a:moveTo>
                    <a:pt x="6784" y="1"/>
                  </a:moveTo>
                  <a:cubicBezTo>
                    <a:pt x="6722" y="1"/>
                    <a:pt x="6661" y="15"/>
                    <a:pt x="6615" y="42"/>
                  </a:cubicBezTo>
                  <a:lnTo>
                    <a:pt x="0" y="3861"/>
                  </a:lnTo>
                  <a:lnTo>
                    <a:pt x="7632" y="8267"/>
                  </a:lnTo>
                  <a:lnTo>
                    <a:pt x="14246" y="4448"/>
                  </a:lnTo>
                  <a:cubicBezTo>
                    <a:pt x="14291" y="4420"/>
                    <a:pt x="14314" y="4387"/>
                    <a:pt x="14314" y="4349"/>
                  </a:cubicBezTo>
                  <a:lnTo>
                    <a:pt x="14314" y="4199"/>
                  </a:lnTo>
                  <a:lnTo>
                    <a:pt x="6956" y="42"/>
                  </a:lnTo>
                  <a:cubicBezTo>
                    <a:pt x="6908" y="15"/>
                    <a:pt x="6846" y="1"/>
                    <a:pt x="67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76" name="Google Shape;7275;p43">
              <a:extLst>
                <a:ext uri="{FF2B5EF4-FFF2-40B4-BE49-F238E27FC236}">
                  <a16:creationId xmlns:a16="http://schemas.microsoft.com/office/drawing/2014/main" id="{EC2F3CC1-41E1-4C00-B228-DB8B54AFB071}"/>
                </a:ext>
              </a:extLst>
            </p:cNvPr>
            <p:cNvSpPr/>
            <p:nvPr/>
          </p:nvSpPr>
          <p:spPr>
            <a:xfrm>
              <a:off x="1123541" y="2241978"/>
              <a:ext cx="270104" cy="155773"/>
            </a:xfrm>
            <a:custGeom>
              <a:avLst/>
              <a:gdLst/>
              <a:ahLst/>
              <a:cxnLst/>
              <a:rect l="l" t="t" r="r" b="b"/>
              <a:pathLst>
                <a:path w="13322" h="7683" extrusionOk="0">
                  <a:moveTo>
                    <a:pt x="5781" y="1"/>
                  </a:moveTo>
                  <a:cubicBezTo>
                    <a:pt x="5719" y="1"/>
                    <a:pt x="5657" y="14"/>
                    <a:pt x="5612" y="41"/>
                  </a:cubicBezTo>
                  <a:lnTo>
                    <a:pt x="713" y="2867"/>
                  </a:lnTo>
                  <a:lnTo>
                    <a:pt x="1" y="2454"/>
                  </a:lnTo>
                  <a:lnTo>
                    <a:pt x="1" y="3277"/>
                  </a:lnTo>
                  <a:lnTo>
                    <a:pt x="7631" y="7683"/>
                  </a:lnTo>
                  <a:lnTo>
                    <a:pt x="13239" y="4444"/>
                  </a:lnTo>
                  <a:cubicBezTo>
                    <a:pt x="13304" y="4411"/>
                    <a:pt x="13321" y="4359"/>
                    <a:pt x="13301" y="4311"/>
                  </a:cubicBezTo>
                  <a:lnTo>
                    <a:pt x="13311" y="4304"/>
                  </a:lnTo>
                  <a:lnTo>
                    <a:pt x="13311" y="3550"/>
                  </a:lnTo>
                  <a:lnTo>
                    <a:pt x="12676" y="3922"/>
                  </a:lnTo>
                  <a:lnTo>
                    <a:pt x="5952" y="41"/>
                  </a:lnTo>
                  <a:cubicBezTo>
                    <a:pt x="5905" y="14"/>
                    <a:pt x="5843" y="1"/>
                    <a:pt x="57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77" name="Google Shape;7276;p43">
              <a:extLst>
                <a:ext uri="{FF2B5EF4-FFF2-40B4-BE49-F238E27FC236}">
                  <a16:creationId xmlns:a16="http://schemas.microsoft.com/office/drawing/2014/main" id="{09BACD27-5049-4721-80C4-5234E1D7D8F5}"/>
                </a:ext>
              </a:extLst>
            </p:cNvPr>
            <p:cNvSpPr/>
            <p:nvPr/>
          </p:nvSpPr>
          <p:spPr>
            <a:xfrm>
              <a:off x="1123541" y="2225231"/>
              <a:ext cx="270367" cy="155793"/>
            </a:xfrm>
            <a:custGeom>
              <a:avLst/>
              <a:gdLst/>
              <a:ahLst/>
              <a:cxnLst/>
              <a:rect l="l" t="t" r="r" b="b"/>
              <a:pathLst>
                <a:path w="13335" h="7684" extrusionOk="0">
                  <a:moveTo>
                    <a:pt x="5781" y="1"/>
                  </a:moveTo>
                  <a:cubicBezTo>
                    <a:pt x="5719" y="1"/>
                    <a:pt x="5657" y="14"/>
                    <a:pt x="5612" y="42"/>
                  </a:cubicBezTo>
                  <a:lnTo>
                    <a:pt x="1" y="3280"/>
                  </a:lnTo>
                  <a:lnTo>
                    <a:pt x="7631" y="7683"/>
                  </a:lnTo>
                  <a:lnTo>
                    <a:pt x="13239" y="4448"/>
                  </a:lnTo>
                  <a:cubicBezTo>
                    <a:pt x="13335" y="4393"/>
                    <a:pt x="13335" y="4304"/>
                    <a:pt x="13239" y="4250"/>
                  </a:cubicBezTo>
                  <a:lnTo>
                    <a:pt x="5952" y="42"/>
                  </a:lnTo>
                  <a:cubicBezTo>
                    <a:pt x="5905" y="14"/>
                    <a:pt x="5843" y="1"/>
                    <a:pt x="57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78" name="Google Shape;7277;p43">
              <a:extLst>
                <a:ext uri="{FF2B5EF4-FFF2-40B4-BE49-F238E27FC236}">
                  <a16:creationId xmlns:a16="http://schemas.microsoft.com/office/drawing/2014/main" id="{6F873605-D556-4889-AC4B-4222E1A854DD}"/>
                </a:ext>
              </a:extLst>
            </p:cNvPr>
            <p:cNvSpPr/>
            <p:nvPr/>
          </p:nvSpPr>
          <p:spPr>
            <a:xfrm>
              <a:off x="1123541" y="2291733"/>
              <a:ext cx="154739" cy="106018"/>
            </a:xfrm>
            <a:custGeom>
              <a:avLst/>
              <a:gdLst/>
              <a:ahLst/>
              <a:cxnLst/>
              <a:rect l="l" t="t" r="r" b="b"/>
              <a:pathLst>
                <a:path w="7632" h="5229" extrusionOk="0">
                  <a:moveTo>
                    <a:pt x="1" y="0"/>
                  </a:moveTo>
                  <a:lnTo>
                    <a:pt x="1" y="823"/>
                  </a:lnTo>
                  <a:lnTo>
                    <a:pt x="7631" y="5229"/>
                  </a:lnTo>
                  <a:lnTo>
                    <a:pt x="7631" y="44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79" name="Google Shape;7278;p43">
              <a:extLst>
                <a:ext uri="{FF2B5EF4-FFF2-40B4-BE49-F238E27FC236}">
                  <a16:creationId xmlns:a16="http://schemas.microsoft.com/office/drawing/2014/main" id="{EDD4F8B1-C225-4F1E-AA56-C90CAAB583F0}"/>
                </a:ext>
              </a:extLst>
            </p:cNvPr>
            <p:cNvSpPr/>
            <p:nvPr/>
          </p:nvSpPr>
          <p:spPr>
            <a:xfrm>
              <a:off x="1275157" y="2371819"/>
              <a:ext cx="6306" cy="3264"/>
            </a:xfrm>
            <a:custGeom>
              <a:avLst/>
              <a:gdLst/>
              <a:ahLst/>
              <a:cxnLst/>
              <a:rect l="l" t="t" r="r" b="b"/>
              <a:pathLst>
                <a:path w="311" h="161" extrusionOk="0">
                  <a:moveTo>
                    <a:pt x="126" y="0"/>
                  </a:moveTo>
                  <a:cubicBezTo>
                    <a:pt x="98" y="0"/>
                    <a:pt x="72" y="7"/>
                    <a:pt x="51" y="20"/>
                  </a:cubicBezTo>
                  <a:cubicBezTo>
                    <a:pt x="45" y="20"/>
                    <a:pt x="41" y="23"/>
                    <a:pt x="41" y="26"/>
                  </a:cubicBezTo>
                  <a:cubicBezTo>
                    <a:pt x="0" y="58"/>
                    <a:pt x="7" y="102"/>
                    <a:pt x="65" y="132"/>
                  </a:cubicBezTo>
                  <a:cubicBezTo>
                    <a:pt x="82" y="143"/>
                    <a:pt x="103" y="149"/>
                    <a:pt x="126" y="153"/>
                  </a:cubicBezTo>
                  <a:cubicBezTo>
                    <a:pt x="144" y="158"/>
                    <a:pt x="161" y="161"/>
                    <a:pt x="179" y="161"/>
                  </a:cubicBezTo>
                  <a:cubicBezTo>
                    <a:pt x="196" y="161"/>
                    <a:pt x="213" y="158"/>
                    <a:pt x="229" y="153"/>
                  </a:cubicBezTo>
                  <a:cubicBezTo>
                    <a:pt x="239" y="149"/>
                    <a:pt x="249" y="146"/>
                    <a:pt x="259" y="140"/>
                  </a:cubicBezTo>
                  <a:cubicBezTo>
                    <a:pt x="311" y="112"/>
                    <a:pt x="304" y="61"/>
                    <a:pt x="246" y="26"/>
                  </a:cubicBezTo>
                  <a:cubicBezTo>
                    <a:pt x="218" y="13"/>
                    <a:pt x="188" y="3"/>
                    <a:pt x="157" y="3"/>
                  </a:cubicBezTo>
                  <a:cubicBezTo>
                    <a:pt x="146" y="1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80" name="Google Shape;7279;p43">
              <a:extLst>
                <a:ext uri="{FF2B5EF4-FFF2-40B4-BE49-F238E27FC236}">
                  <a16:creationId xmlns:a16="http://schemas.microsoft.com/office/drawing/2014/main" id="{D291C8C4-CD1E-4BD8-A18A-4D5879DB68A7}"/>
                </a:ext>
              </a:extLst>
            </p:cNvPr>
            <p:cNvSpPr/>
            <p:nvPr/>
          </p:nvSpPr>
          <p:spPr>
            <a:xfrm>
              <a:off x="1258897" y="2369508"/>
              <a:ext cx="20904" cy="26175"/>
            </a:xfrm>
            <a:custGeom>
              <a:avLst/>
              <a:gdLst/>
              <a:ahLst/>
              <a:cxnLst/>
              <a:rect l="l" t="t" r="r" b="b"/>
              <a:pathLst>
                <a:path w="1031" h="1291" extrusionOk="0">
                  <a:moveTo>
                    <a:pt x="713" y="0"/>
                  </a:moveTo>
                  <a:cubicBezTo>
                    <a:pt x="635" y="0"/>
                    <a:pt x="557" y="25"/>
                    <a:pt x="475" y="72"/>
                  </a:cubicBezTo>
                  <a:cubicBezTo>
                    <a:pt x="208" y="226"/>
                    <a:pt x="0" y="584"/>
                    <a:pt x="0" y="892"/>
                  </a:cubicBezTo>
                  <a:cubicBezTo>
                    <a:pt x="0" y="1008"/>
                    <a:pt x="31" y="1103"/>
                    <a:pt x="89" y="1175"/>
                  </a:cubicBezTo>
                  <a:cubicBezTo>
                    <a:pt x="147" y="1250"/>
                    <a:pt x="235" y="1291"/>
                    <a:pt x="335" y="1291"/>
                  </a:cubicBezTo>
                  <a:cubicBezTo>
                    <a:pt x="410" y="1291"/>
                    <a:pt x="492" y="1267"/>
                    <a:pt x="574" y="1223"/>
                  </a:cubicBezTo>
                  <a:cubicBezTo>
                    <a:pt x="587" y="1213"/>
                    <a:pt x="604" y="1205"/>
                    <a:pt x="618" y="1196"/>
                  </a:cubicBezTo>
                  <a:lnTo>
                    <a:pt x="519" y="1141"/>
                  </a:lnTo>
                  <a:cubicBezTo>
                    <a:pt x="453" y="1177"/>
                    <a:pt x="390" y="1195"/>
                    <a:pt x="335" y="1195"/>
                  </a:cubicBezTo>
                  <a:cubicBezTo>
                    <a:pt x="195" y="1195"/>
                    <a:pt x="99" y="1084"/>
                    <a:pt x="99" y="892"/>
                  </a:cubicBezTo>
                  <a:cubicBezTo>
                    <a:pt x="99" y="622"/>
                    <a:pt x="290" y="291"/>
                    <a:pt x="522" y="158"/>
                  </a:cubicBezTo>
                  <a:cubicBezTo>
                    <a:pt x="589" y="118"/>
                    <a:pt x="654" y="99"/>
                    <a:pt x="711" y="99"/>
                  </a:cubicBezTo>
                  <a:cubicBezTo>
                    <a:pt x="761" y="99"/>
                    <a:pt x="806" y="113"/>
                    <a:pt x="843" y="140"/>
                  </a:cubicBezTo>
                  <a:cubicBezTo>
                    <a:pt x="881" y="168"/>
                    <a:pt x="911" y="209"/>
                    <a:pt x="928" y="267"/>
                  </a:cubicBezTo>
                  <a:cubicBezTo>
                    <a:pt x="946" y="272"/>
                    <a:pt x="963" y="275"/>
                    <a:pt x="981" y="275"/>
                  </a:cubicBezTo>
                  <a:cubicBezTo>
                    <a:pt x="998" y="275"/>
                    <a:pt x="1015" y="272"/>
                    <a:pt x="1031" y="267"/>
                  </a:cubicBezTo>
                  <a:cubicBezTo>
                    <a:pt x="1017" y="205"/>
                    <a:pt x="993" y="154"/>
                    <a:pt x="959" y="117"/>
                  </a:cubicBezTo>
                  <a:cubicBezTo>
                    <a:pt x="901" y="41"/>
                    <a:pt x="815" y="0"/>
                    <a:pt x="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81" name="Google Shape;7280;p43">
              <a:extLst>
                <a:ext uri="{FF2B5EF4-FFF2-40B4-BE49-F238E27FC236}">
                  <a16:creationId xmlns:a16="http://schemas.microsoft.com/office/drawing/2014/main" id="{8F44F5C9-C0EB-4E5B-B27A-61541B43DA0A}"/>
                </a:ext>
              </a:extLst>
            </p:cNvPr>
            <p:cNvSpPr/>
            <p:nvPr/>
          </p:nvSpPr>
          <p:spPr>
            <a:xfrm>
              <a:off x="1263885" y="2306554"/>
              <a:ext cx="133491" cy="68246"/>
            </a:xfrm>
            <a:custGeom>
              <a:avLst/>
              <a:gdLst/>
              <a:ahLst/>
              <a:cxnLst/>
              <a:rect l="l" t="t" r="r" b="b"/>
              <a:pathLst>
                <a:path w="6584" h="3366" extrusionOk="0">
                  <a:moveTo>
                    <a:pt x="6583" y="0"/>
                  </a:moveTo>
                  <a:lnTo>
                    <a:pt x="0" y="3218"/>
                  </a:lnTo>
                  <a:lnTo>
                    <a:pt x="0" y="3365"/>
                  </a:lnTo>
                  <a:lnTo>
                    <a:pt x="6498" y="256"/>
                  </a:lnTo>
                  <a:cubicBezTo>
                    <a:pt x="6546" y="229"/>
                    <a:pt x="6583" y="161"/>
                    <a:pt x="6583" y="106"/>
                  </a:cubicBezTo>
                  <a:lnTo>
                    <a:pt x="6583" y="0"/>
                  </a:ln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82" name="Google Shape;7281;p43">
              <a:extLst>
                <a:ext uri="{FF2B5EF4-FFF2-40B4-BE49-F238E27FC236}">
                  <a16:creationId xmlns:a16="http://schemas.microsoft.com/office/drawing/2014/main" id="{129B8241-3A51-4E11-A927-68313059AA48}"/>
                </a:ext>
              </a:extLst>
            </p:cNvPr>
            <p:cNvSpPr/>
            <p:nvPr/>
          </p:nvSpPr>
          <p:spPr>
            <a:xfrm>
              <a:off x="1263945" y="2306554"/>
              <a:ext cx="133430" cy="68246"/>
            </a:xfrm>
            <a:custGeom>
              <a:avLst/>
              <a:gdLst/>
              <a:ahLst/>
              <a:cxnLst/>
              <a:rect l="l" t="t" r="r" b="b"/>
              <a:pathLst>
                <a:path w="6581" h="3366" extrusionOk="0">
                  <a:moveTo>
                    <a:pt x="6580" y="0"/>
                  </a:moveTo>
                  <a:cubicBezTo>
                    <a:pt x="6580" y="34"/>
                    <a:pt x="6557" y="71"/>
                    <a:pt x="6512" y="99"/>
                  </a:cubicBezTo>
                  <a:lnTo>
                    <a:pt x="0" y="3222"/>
                  </a:lnTo>
                  <a:lnTo>
                    <a:pt x="0" y="3365"/>
                  </a:lnTo>
                  <a:lnTo>
                    <a:pt x="6495" y="256"/>
                  </a:lnTo>
                  <a:cubicBezTo>
                    <a:pt x="6543" y="229"/>
                    <a:pt x="6580" y="161"/>
                    <a:pt x="6580" y="106"/>
                  </a:cubicBezTo>
                  <a:lnTo>
                    <a:pt x="65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83" name="Google Shape;7282;p43">
              <a:extLst>
                <a:ext uri="{FF2B5EF4-FFF2-40B4-BE49-F238E27FC236}">
                  <a16:creationId xmlns:a16="http://schemas.microsoft.com/office/drawing/2014/main" id="{49069D07-2FA6-46C8-B4DA-02CC4BEB5BED}"/>
                </a:ext>
              </a:extLst>
            </p:cNvPr>
            <p:cNvSpPr/>
            <p:nvPr/>
          </p:nvSpPr>
          <p:spPr>
            <a:xfrm>
              <a:off x="1107138" y="2218378"/>
              <a:ext cx="290723" cy="154556"/>
            </a:xfrm>
            <a:custGeom>
              <a:avLst/>
              <a:gdLst/>
              <a:ahLst/>
              <a:cxnLst/>
              <a:rect l="l" t="t" r="r" b="b"/>
              <a:pathLst>
                <a:path w="14339" h="7623" extrusionOk="0">
                  <a:moveTo>
                    <a:pt x="6784" y="1"/>
                  </a:moveTo>
                  <a:cubicBezTo>
                    <a:pt x="6722" y="1"/>
                    <a:pt x="6661" y="14"/>
                    <a:pt x="6615" y="41"/>
                  </a:cubicBezTo>
                  <a:lnTo>
                    <a:pt x="0" y="3215"/>
                  </a:lnTo>
                  <a:lnTo>
                    <a:pt x="7632" y="7622"/>
                  </a:lnTo>
                  <a:lnTo>
                    <a:pt x="14246" y="4448"/>
                  </a:lnTo>
                  <a:cubicBezTo>
                    <a:pt x="14338" y="4393"/>
                    <a:pt x="14338" y="4305"/>
                    <a:pt x="14246" y="4250"/>
                  </a:cubicBezTo>
                  <a:lnTo>
                    <a:pt x="6956" y="41"/>
                  </a:lnTo>
                  <a:cubicBezTo>
                    <a:pt x="6908" y="14"/>
                    <a:pt x="6846" y="1"/>
                    <a:pt x="67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84" name="Google Shape;7283;p43">
              <a:extLst>
                <a:ext uri="{FF2B5EF4-FFF2-40B4-BE49-F238E27FC236}">
                  <a16:creationId xmlns:a16="http://schemas.microsoft.com/office/drawing/2014/main" id="{827E9ABA-CF14-4F53-B860-88D96827808D}"/>
                </a:ext>
              </a:extLst>
            </p:cNvPr>
            <p:cNvSpPr/>
            <p:nvPr/>
          </p:nvSpPr>
          <p:spPr>
            <a:xfrm>
              <a:off x="1107138" y="2283562"/>
              <a:ext cx="154739" cy="129071"/>
            </a:xfrm>
            <a:custGeom>
              <a:avLst/>
              <a:gdLst/>
              <a:ahLst/>
              <a:cxnLst/>
              <a:rect l="l" t="t" r="r" b="b"/>
              <a:pathLst>
                <a:path w="7632" h="6366" extrusionOk="0">
                  <a:moveTo>
                    <a:pt x="0" y="0"/>
                  </a:moveTo>
                  <a:lnTo>
                    <a:pt x="0" y="1960"/>
                  </a:lnTo>
                  <a:lnTo>
                    <a:pt x="7632" y="6366"/>
                  </a:lnTo>
                  <a:lnTo>
                    <a:pt x="7632" y="4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85" name="Google Shape;7284;p43">
              <a:extLst>
                <a:ext uri="{FF2B5EF4-FFF2-40B4-BE49-F238E27FC236}">
                  <a16:creationId xmlns:a16="http://schemas.microsoft.com/office/drawing/2014/main" id="{CFB688E5-AF80-4E11-8E74-6D0D3C24A96A}"/>
                </a:ext>
              </a:extLst>
            </p:cNvPr>
            <p:cNvSpPr/>
            <p:nvPr/>
          </p:nvSpPr>
          <p:spPr>
            <a:xfrm>
              <a:off x="1216887" y="2360871"/>
              <a:ext cx="21268" cy="26236"/>
            </a:xfrm>
            <a:custGeom>
              <a:avLst/>
              <a:gdLst/>
              <a:ahLst/>
              <a:cxnLst/>
              <a:rect l="l" t="t" r="r" b="b"/>
              <a:pathLst>
                <a:path w="1049" h="1294" extrusionOk="0">
                  <a:moveTo>
                    <a:pt x="335" y="0"/>
                  </a:moveTo>
                  <a:cubicBezTo>
                    <a:pt x="137" y="0"/>
                    <a:pt x="0" y="164"/>
                    <a:pt x="0" y="403"/>
                  </a:cubicBezTo>
                  <a:cubicBezTo>
                    <a:pt x="0" y="710"/>
                    <a:pt x="209" y="1069"/>
                    <a:pt x="475" y="1222"/>
                  </a:cubicBezTo>
                  <a:cubicBezTo>
                    <a:pt x="557" y="1270"/>
                    <a:pt x="639" y="1294"/>
                    <a:pt x="713" y="1294"/>
                  </a:cubicBezTo>
                  <a:cubicBezTo>
                    <a:pt x="813" y="1294"/>
                    <a:pt x="901" y="1253"/>
                    <a:pt x="959" y="1178"/>
                  </a:cubicBezTo>
                  <a:cubicBezTo>
                    <a:pt x="1017" y="1106"/>
                    <a:pt x="1048" y="1007"/>
                    <a:pt x="1048" y="891"/>
                  </a:cubicBezTo>
                  <a:cubicBezTo>
                    <a:pt x="1048" y="587"/>
                    <a:pt x="840" y="226"/>
                    <a:pt x="573" y="72"/>
                  </a:cubicBezTo>
                  <a:cubicBezTo>
                    <a:pt x="491" y="24"/>
                    <a:pt x="410" y="0"/>
                    <a:pt x="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86" name="Google Shape;7285;p43">
              <a:extLst>
                <a:ext uri="{FF2B5EF4-FFF2-40B4-BE49-F238E27FC236}">
                  <a16:creationId xmlns:a16="http://schemas.microsoft.com/office/drawing/2014/main" id="{5FA73A21-77CB-4298-9122-BDB13BFC90BE}"/>
                </a:ext>
              </a:extLst>
            </p:cNvPr>
            <p:cNvSpPr/>
            <p:nvPr/>
          </p:nvSpPr>
          <p:spPr>
            <a:xfrm>
              <a:off x="1218894" y="2362898"/>
              <a:ext cx="17254" cy="22221"/>
            </a:xfrm>
            <a:custGeom>
              <a:avLst/>
              <a:gdLst/>
              <a:ahLst/>
              <a:cxnLst/>
              <a:rect l="l" t="t" r="r" b="b"/>
              <a:pathLst>
                <a:path w="851" h="1096" extrusionOk="0">
                  <a:moveTo>
                    <a:pt x="237" y="0"/>
                  </a:moveTo>
                  <a:cubicBezTo>
                    <a:pt x="97" y="0"/>
                    <a:pt x="0" y="111"/>
                    <a:pt x="0" y="303"/>
                  </a:cubicBezTo>
                  <a:cubicBezTo>
                    <a:pt x="0" y="572"/>
                    <a:pt x="192" y="904"/>
                    <a:pt x="427" y="1037"/>
                  </a:cubicBezTo>
                  <a:cubicBezTo>
                    <a:pt x="495" y="1077"/>
                    <a:pt x="559" y="1095"/>
                    <a:pt x="616" y="1095"/>
                  </a:cubicBezTo>
                  <a:cubicBezTo>
                    <a:pt x="754" y="1095"/>
                    <a:pt x="850" y="984"/>
                    <a:pt x="850" y="791"/>
                  </a:cubicBezTo>
                  <a:cubicBezTo>
                    <a:pt x="850" y="521"/>
                    <a:pt x="659" y="194"/>
                    <a:pt x="424" y="57"/>
                  </a:cubicBezTo>
                  <a:cubicBezTo>
                    <a:pt x="357" y="19"/>
                    <a:pt x="293" y="0"/>
                    <a:pt x="2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87" name="Google Shape;7286;p43">
              <a:extLst>
                <a:ext uri="{FF2B5EF4-FFF2-40B4-BE49-F238E27FC236}">
                  <a16:creationId xmlns:a16="http://schemas.microsoft.com/office/drawing/2014/main" id="{2046F05E-1FFD-43B9-9E01-FDDC54B59856}"/>
                </a:ext>
              </a:extLst>
            </p:cNvPr>
            <p:cNvSpPr/>
            <p:nvPr/>
          </p:nvSpPr>
          <p:spPr>
            <a:xfrm>
              <a:off x="1118979" y="2302641"/>
              <a:ext cx="85966" cy="66117"/>
            </a:xfrm>
            <a:custGeom>
              <a:avLst/>
              <a:gdLst/>
              <a:ahLst/>
              <a:cxnLst/>
              <a:rect l="l" t="t" r="r" b="b"/>
              <a:pathLst>
                <a:path w="4240" h="3261" extrusionOk="0">
                  <a:moveTo>
                    <a:pt x="258" y="0"/>
                  </a:moveTo>
                  <a:cubicBezTo>
                    <a:pt x="105" y="0"/>
                    <a:pt x="0" y="122"/>
                    <a:pt x="0" y="333"/>
                  </a:cubicBezTo>
                  <a:lnTo>
                    <a:pt x="0" y="480"/>
                  </a:lnTo>
                  <a:cubicBezTo>
                    <a:pt x="0" y="776"/>
                    <a:pt x="208" y="1138"/>
                    <a:pt x="464" y="1288"/>
                  </a:cubicBezTo>
                  <a:lnTo>
                    <a:pt x="3772" y="3196"/>
                  </a:lnTo>
                  <a:cubicBezTo>
                    <a:pt x="3847" y="3240"/>
                    <a:pt x="3918" y="3261"/>
                    <a:pt x="3981" y="3261"/>
                  </a:cubicBezTo>
                  <a:cubicBezTo>
                    <a:pt x="4134" y="3261"/>
                    <a:pt x="4239" y="3137"/>
                    <a:pt x="4239" y="2927"/>
                  </a:cubicBezTo>
                  <a:lnTo>
                    <a:pt x="4239" y="2780"/>
                  </a:lnTo>
                  <a:cubicBezTo>
                    <a:pt x="4239" y="2483"/>
                    <a:pt x="4030" y="2121"/>
                    <a:pt x="3772" y="1975"/>
                  </a:cubicBezTo>
                  <a:lnTo>
                    <a:pt x="464" y="63"/>
                  </a:lnTo>
                  <a:cubicBezTo>
                    <a:pt x="390" y="20"/>
                    <a:pt x="320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88" name="Google Shape;7287;p43">
              <a:extLst>
                <a:ext uri="{FF2B5EF4-FFF2-40B4-BE49-F238E27FC236}">
                  <a16:creationId xmlns:a16="http://schemas.microsoft.com/office/drawing/2014/main" id="{2DA8F7AC-7DC2-48C2-913F-7A8406F115E5}"/>
                </a:ext>
              </a:extLst>
            </p:cNvPr>
            <p:cNvSpPr/>
            <p:nvPr/>
          </p:nvSpPr>
          <p:spPr>
            <a:xfrm>
              <a:off x="1157785" y="1937711"/>
              <a:ext cx="271482" cy="313228"/>
            </a:xfrm>
            <a:custGeom>
              <a:avLst/>
              <a:gdLst/>
              <a:ahLst/>
              <a:cxnLst/>
              <a:rect l="l" t="t" r="r" b="b"/>
              <a:pathLst>
                <a:path w="13390" h="15449" extrusionOk="0">
                  <a:moveTo>
                    <a:pt x="4287" y="0"/>
                  </a:moveTo>
                  <a:cubicBezTo>
                    <a:pt x="3134" y="76"/>
                    <a:pt x="1793" y="1038"/>
                    <a:pt x="1455" y="2311"/>
                  </a:cubicBezTo>
                  <a:cubicBezTo>
                    <a:pt x="1065" y="3765"/>
                    <a:pt x="1" y="9663"/>
                    <a:pt x="21" y="10383"/>
                  </a:cubicBezTo>
                  <a:cubicBezTo>
                    <a:pt x="45" y="11154"/>
                    <a:pt x="530" y="11359"/>
                    <a:pt x="1424" y="11649"/>
                  </a:cubicBezTo>
                  <a:cubicBezTo>
                    <a:pt x="2710" y="12066"/>
                    <a:pt x="6943" y="13250"/>
                    <a:pt x="8127" y="13594"/>
                  </a:cubicBezTo>
                  <a:cubicBezTo>
                    <a:pt x="8127" y="13594"/>
                    <a:pt x="8745" y="13960"/>
                    <a:pt x="9113" y="14171"/>
                  </a:cubicBezTo>
                  <a:cubicBezTo>
                    <a:pt x="9549" y="14418"/>
                    <a:pt x="9996" y="14463"/>
                    <a:pt x="10265" y="14463"/>
                  </a:cubicBezTo>
                  <a:cubicBezTo>
                    <a:pt x="10421" y="14463"/>
                    <a:pt x="10516" y="14448"/>
                    <a:pt x="10516" y="14448"/>
                  </a:cubicBezTo>
                  <a:cubicBezTo>
                    <a:pt x="10516" y="14448"/>
                    <a:pt x="10854" y="14769"/>
                    <a:pt x="11164" y="14984"/>
                  </a:cubicBezTo>
                  <a:cubicBezTo>
                    <a:pt x="11535" y="15239"/>
                    <a:pt x="11907" y="15449"/>
                    <a:pt x="12328" y="15449"/>
                  </a:cubicBezTo>
                  <a:cubicBezTo>
                    <a:pt x="12458" y="15449"/>
                    <a:pt x="12593" y="15429"/>
                    <a:pt x="12735" y="15383"/>
                  </a:cubicBezTo>
                  <a:cubicBezTo>
                    <a:pt x="13390" y="15179"/>
                    <a:pt x="12929" y="14530"/>
                    <a:pt x="12735" y="14209"/>
                  </a:cubicBezTo>
                  <a:cubicBezTo>
                    <a:pt x="12544" y="13892"/>
                    <a:pt x="11547" y="12783"/>
                    <a:pt x="11339" y="12591"/>
                  </a:cubicBezTo>
                  <a:cubicBezTo>
                    <a:pt x="11131" y="12400"/>
                    <a:pt x="10154" y="12144"/>
                    <a:pt x="9611" y="12086"/>
                  </a:cubicBezTo>
                  <a:cubicBezTo>
                    <a:pt x="8929" y="12014"/>
                    <a:pt x="7779" y="11639"/>
                    <a:pt x="6922" y="11226"/>
                  </a:cubicBezTo>
                  <a:cubicBezTo>
                    <a:pt x="5202" y="10397"/>
                    <a:pt x="3035" y="9270"/>
                    <a:pt x="3035" y="9270"/>
                  </a:cubicBezTo>
                  <a:cubicBezTo>
                    <a:pt x="3035" y="9270"/>
                    <a:pt x="3475" y="6547"/>
                    <a:pt x="3850" y="5049"/>
                  </a:cubicBezTo>
                  <a:cubicBezTo>
                    <a:pt x="4865" y="4151"/>
                    <a:pt x="4670" y="1277"/>
                    <a:pt x="4287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89" name="Google Shape;7288;p43">
              <a:extLst>
                <a:ext uri="{FF2B5EF4-FFF2-40B4-BE49-F238E27FC236}">
                  <a16:creationId xmlns:a16="http://schemas.microsoft.com/office/drawing/2014/main" id="{FADFD32E-E5F6-4037-AC7F-DE51C5F16DD8}"/>
                </a:ext>
              </a:extLst>
            </p:cNvPr>
            <p:cNvSpPr/>
            <p:nvPr/>
          </p:nvSpPr>
          <p:spPr>
            <a:xfrm>
              <a:off x="1511240" y="2017067"/>
              <a:ext cx="264994" cy="351812"/>
            </a:xfrm>
            <a:custGeom>
              <a:avLst/>
              <a:gdLst/>
              <a:ahLst/>
              <a:cxnLst/>
              <a:rect l="l" t="t" r="r" b="b"/>
              <a:pathLst>
                <a:path w="13070" h="17352" extrusionOk="0">
                  <a:moveTo>
                    <a:pt x="12227" y="0"/>
                  </a:moveTo>
                  <a:cubicBezTo>
                    <a:pt x="12058" y="0"/>
                    <a:pt x="11884" y="39"/>
                    <a:pt x="11749" y="117"/>
                  </a:cubicBezTo>
                  <a:lnTo>
                    <a:pt x="1322" y="6138"/>
                  </a:lnTo>
                  <a:cubicBezTo>
                    <a:pt x="1066" y="6284"/>
                    <a:pt x="837" y="6646"/>
                    <a:pt x="813" y="6944"/>
                  </a:cubicBezTo>
                  <a:lnTo>
                    <a:pt x="29" y="16466"/>
                  </a:lnTo>
                  <a:cubicBezTo>
                    <a:pt x="1" y="16759"/>
                    <a:pt x="179" y="17114"/>
                    <a:pt x="421" y="17254"/>
                  </a:cubicBezTo>
                  <a:cubicBezTo>
                    <a:pt x="535" y="17319"/>
                    <a:pt x="688" y="17352"/>
                    <a:pt x="844" y="17352"/>
                  </a:cubicBezTo>
                  <a:cubicBezTo>
                    <a:pt x="1014" y="17352"/>
                    <a:pt x="1188" y="17313"/>
                    <a:pt x="1322" y="17237"/>
                  </a:cubicBezTo>
                  <a:lnTo>
                    <a:pt x="11749" y="11216"/>
                  </a:lnTo>
                  <a:cubicBezTo>
                    <a:pt x="12008" y="11066"/>
                    <a:pt x="12237" y="10708"/>
                    <a:pt x="12261" y="10411"/>
                  </a:cubicBezTo>
                  <a:lnTo>
                    <a:pt x="13045" y="889"/>
                  </a:lnTo>
                  <a:cubicBezTo>
                    <a:pt x="13070" y="591"/>
                    <a:pt x="12895" y="240"/>
                    <a:pt x="12653" y="100"/>
                  </a:cubicBezTo>
                  <a:cubicBezTo>
                    <a:pt x="12537" y="33"/>
                    <a:pt x="12384" y="0"/>
                    <a:pt x="12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90" name="Google Shape;7289;p43">
              <a:extLst>
                <a:ext uri="{FF2B5EF4-FFF2-40B4-BE49-F238E27FC236}">
                  <a16:creationId xmlns:a16="http://schemas.microsoft.com/office/drawing/2014/main" id="{634AD284-447E-46DB-8D11-1506DC27B420}"/>
                </a:ext>
              </a:extLst>
            </p:cNvPr>
            <p:cNvSpPr/>
            <p:nvPr/>
          </p:nvSpPr>
          <p:spPr>
            <a:xfrm>
              <a:off x="1531170" y="2017067"/>
              <a:ext cx="245064" cy="334477"/>
            </a:xfrm>
            <a:custGeom>
              <a:avLst/>
              <a:gdLst/>
              <a:ahLst/>
              <a:cxnLst/>
              <a:rect l="l" t="t" r="r" b="b"/>
              <a:pathLst>
                <a:path w="12087" h="16497" extrusionOk="0">
                  <a:moveTo>
                    <a:pt x="11244" y="0"/>
                  </a:moveTo>
                  <a:cubicBezTo>
                    <a:pt x="11075" y="0"/>
                    <a:pt x="10901" y="39"/>
                    <a:pt x="10766" y="117"/>
                  </a:cubicBezTo>
                  <a:lnTo>
                    <a:pt x="339" y="6138"/>
                  </a:lnTo>
                  <a:cubicBezTo>
                    <a:pt x="213" y="6210"/>
                    <a:pt x="93" y="6336"/>
                    <a:pt x="1" y="6479"/>
                  </a:cubicBezTo>
                  <a:lnTo>
                    <a:pt x="1623" y="7415"/>
                  </a:lnTo>
                  <a:lnTo>
                    <a:pt x="1623" y="16496"/>
                  </a:lnTo>
                  <a:lnTo>
                    <a:pt x="10766" y="11216"/>
                  </a:lnTo>
                  <a:cubicBezTo>
                    <a:pt x="11025" y="11066"/>
                    <a:pt x="11254" y="10708"/>
                    <a:pt x="11278" y="10411"/>
                  </a:cubicBezTo>
                  <a:lnTo>
                    <a:pt x="12062" y="889"/>
                  </a:lnTo>
                  <a:cubicBezTo>
                    <a:pt x="12087" y="591"/>
                    <a:pt x="11912" y="240"/>
                    <a:pt x="11670" y="100"/>
                  </a:cubicBezTo>
                  <a:cubicBezTo>
                    <a:pt x="11554" y="33"/>
                    <a:pt x="11401" y="0"/>
                    <a:pt x="11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91" name="Google Shape;7290;p43">
              <a:extLst>
                <a:ext uri="{FF2B5EF4-FFF2-40B4-BE49-F238E27FC236}">
                  <a16:creationId xmlns:a16="http://schemas.microsoft.com/office/drawing/2014/main" id="{BA7F5D0B-9E10-41F1-9937-AA643BBC6630}"/>
                </a:ext>
              </a:extLst>
            </p:cNvPr>
            <p:cNvSpPr/>
            <p:nvPr/>
          </p:nvSpPr>
          <p:spPr>
            <a:xfrm>
              <a:off x="1529122" y="2028361"/>
              <a:ext cx="246970" cy="339464"/>
            </a:xfrm>
            <a:custGeom>
              <a:avLst/>
              <a:gdLst/>
              <a:ahLst/>
              <a:cxnLst/>
              <a:rect l="l" t="t" r="r" b="b"/>
              <a:pathLst>
                <a:path w="12181" h="16743" extrusionOk="0">
                  <a:moveTo>
                    <a:pt x="11947" y="1"/>
                  </a:moveTo>
                  <a:cubicBezTo>
                    <a:pt x="11886" y="1"/>
                    <a:pt x="11817" y="22"/>
                    <a:pt x="11741" y="66"/>
                  </a:cubicBezTo>
                  <a:lnTo>
                    <a:pt x="1314" y="6086"/>
                  </a:lnTo>
                  <a:cubicBezTo>
                    <a:pt x="1058" y="6233"/>
                    <a:pt x="829" y="6595"/>
                    <a:pt x="805" y="6891"/>
                  </a:cubicBezTo>
                  <a:lnTo>
                    <a:pt x="20" y="16414"/>
                  </a:lnTo>
                  <a:cubicBezTo>
                    <a:pt x="1" y="16622"/>
                    <a:pt x="91" y="16743"/>
                    <a:pt x="237" y="16743"/>
                  </a:cubicBezTo>
                  <a:cubicBezTo>
                    <a:pt x="297" y="16743"/>
                    <a:pt x="366" y="16722"/>
                    <a:pt x="440" y="16680"/>
                  </a:cubicBezTo>
                  <a:lnTo>
                    <a:pt x="10867" y="10659"/>
                  </a:lnTo>
                  <a:cubicBezTo>
                    <a:pt x="11126" y="10509"/>
                    <a:pt x="11355" y="10151"/>
                    <a:pt x="11379" y="9854"/>
                  </a:cubicBezTo>
                  <a:lnTo>
                    <a:pt x="12163" y="332"/>
                  </a:lnTo>
                  <a:cubicBezTo>
                    <a:pt x="12181" y="122"/>
                    <a:pt x="12092" y="1"/>
                    <a:pt x="119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92" name="Google Shape;7291;p43">
              <a:extLst>
                <a:ext uri="{FF2B5EF4-FFF2-40B4-BE49-F238E27FC236}">
                  <a16:creationId xmlns:a16="http://schemas.microsoft.com/office/drawing/2014/main" id="{FE3CA33C-8B33-4F2F-9CBF-73C9B0D69256}"/>
                </a:ext>
              </a:extLst>
            </p:cNvPr>
            <p:cNvSpPr/>
            <p:nvPr/>
          </p:nvSpPr>
          <p:spPr>
            <a:xfrm>
              <a:off x="1638039" y="2178436"/>
              <a:ext cx="29196" cy="39313"/>
            </a:xfrm>
            <a:custGeom>
              <a:avLst/>
              <a:gdLst/>
              <a:ahLst/>
              <a:cxnLst/>
              <a:rect l="l" t="t" r="r" b="b"/>
              <a:pathLst>
                <a:path w="1440" h="1939" extrusionOk="0">
                  <a:moveTo>
                    <a:pt x="1070" y="0"/>
                  </a:moveTo>
                  <a:cubicBezTo>
                    <a:pt x="987" y="0"/>
                    <a:pt x="893" y="28"/>
                    <a:pt x="791" y="86"/>
                  </a:cubicBezTo>
                  <a:cubicBezTo>
                    <a:pt x="410" y="308"/>
                    <a:pt x="68" y="882"/>
                    <a:pt x="30" y="1370"/>
                  </a:cubicBezTo>
                  <a:cubicBezTo>
                    <a:pt x="0" y="1728"/>
                    <a:pt x="141" y="1939"/>
                    <a:pt x="367" y="1939"/>
                  </a:cubicBezTo>
                  <a:cubicBezTo>
                    <a:pt x="450" y="1939"/>
                    <a:pt x="544" y="1911"/>
                    <a:pt x="645" y="1852"/>
                  </a:cubicBezTo>
                  <a:cubicBezTo>
                    <a:pt x="1027" y="1633"/>
                    <a:pt x="1369" y="1056"/>
                    <a:pt x="1410" y="571"/>
                  </a:cubicBezTo>
                  <a:cubicBezTo>
                    <a:pt x="1440" y="213"/>
                    <a:pt x="1298" y="0"/>
                    <a:pt x="1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93" name="Google Shape;7292;p43">
              <a:extLst>
                <a:ext uri="{FF2B5EF4-FFF2-40B4-BE49-F238E27FC236}">
                  <a16:creationId xmlns:a16="http://schemas.microsoft.com/office/drawing/2014/main" id="{562143F3-0501-4F44-8D94-596619F2CEF4}"/>
                </a:ext>
              </a:extLst>
            </p:cNvPr>
            <p:cNvSpPr/>
            <p:nvPr/>
          </p:nvSpPr>
          <p:spPr>
            <a:xfrm>
              <a:off x="1626057" y="2223649"/>
              <a:ext cx="79742" cy="46024"/>
            </a:xfrm>
            <a:custGeom>
              <a:avLst/>
              <a:gdLst/>
              <a:ahLst/>
              <a:cxnLst/>
              <a:rect l="l" t="t" r="r" b="b"/>
              <a:pathLst>
                <a:path w="3933" h="2270" extrusionOk="0">
                  <a:moveTo>
                    <a:pt x="3496" y="0"/>
                  </a:moveTo>
                  <a:lnTo>
                    <a:pt x="0" y="2021"/>
                  </a:lnTo>
                  <a:lnTo>
                    <a:pt x="437" y="2270"/>
                  </a:lnTo>
                  <a:lnTo>
                    <a:pt x="3932" y="252"/>
                  </a:lnTo>
                  <a:lnTo>
                    <a:pt x="34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94" name="Google Shape;7293;p43">
              <a:extLst>
                <a:ext uri="{FF2B5EF4-FFF2-40B4-BE49-F238E27FC236}">
                  <a16:creationId xmlns:a16="http://schemas.microsoft.com/office/drawing/2014/main" id="{21269C3A-BBB0-423C-A819-076E404F0D6F}"/>
                </a:ext>
              </a:extLst>
            </p:cNvPr>
            <p:cNvSpPr/>
            <p:nvPr/>
          </p:nvSpPr>
          <p:spPr>
            <a:xfrm>
              <a:off x="1617197" y="2228759"/>
              <a:ext cx="105896" cy="131727"/>
            </a:xfrm>
            <a:custGeom>
              <a:avLst/>
              <a:gdLst/>
              <a:ahLst/>
              <a:cxnLst/>
              <a:rect l="l" t="t" r="r" b="b"/>
              <a:pathLst>
                <a:path w="5223" h="6497" extrusionOk="0">
                  <a:moveTo>
                    <a:pt x="4369" y="0"/>
                  </a:moveTo>
                  <a:lnTo>
                    <a:pt x="874" y="2021"/>
                  </a:lnTo>
                  <a:lnTo>
                    <a:pt x="437" y="1769"/>
                  </a:lnTo>
                  <a:lnTo>
                    <a:pt x="1161" y="5529"/>
                  </a:lnTo>
                  <a:lnTo>
                    <a:pt x="1202" y="5738"/>
                  </a:lnTo>
                  <a:lnTo>
                    <a:pt x="1202" y="5738"/>
                  </a:lnTo>
                  <a:lnTo>
                    <a:pt x="1014" y="5632"/>
                  </a:lnTo>
                  <a:lnTo>
                    <a:pt x="185" y="5154"/>
                  </a:lnTo>
                  <a:cubicBezTo>
                    <a:pt x="155" y="5136"/>
                    <a:pt x="127" y="5128"/>
                    <a:pt x="103" y="5128"/>
                  </a:cubicBezTo>
                  <a:cubicBezTo>
                    <a:pt x="42" y="5128"/>
                    <a:pt x="1" y="5178"/>
                    <a:pt x="1" y="5260"/>
                  </a:cubicBezTo>
                  <a:lnTo>
                    <a:pt x="1" y="5335"/>
                  </a:lnTo>
                  <a:cubicBezTo>
                    <a:pt x="1" y="5452"/>
                    <a:pt x="79" y="5591"/>
                    <a:pt x="178" y="5652"/>
                  </a:cubicBezTo>
                  <a:cubicBezTo>
                    <a:pt x="181" y="5656"/>
                    <a:pt x="181" y="5656"/>
                    <a:pt x="185" y="5656"/>
                  </a:cubicBezTo>
                  <a:lnTo>
                    <a:pt x="1560" y="6451"/>
                  </a:lnTo>
                  <a:cubicBezTo>
                    <a:pt x="1560" y="6451"/>
                    <a:pt x="1560" y="6455"/>
                    <a:pt x="1564" y="6455"/>
                  </a:cubicBezTo>
                  <a:cubicBezTo>
                    <a:pt x="1611" y="6479"/>
                    <a:pt x="1673" y="6492"/>
                    <a:pt x="1734" y="6496"/>
                  </a:cubicBezTo>
                  <a:cubicBezTo>
                    <a:pt x="1740" y="6496"/>
                    <a:pt x="1746" y="6496"/>
                    <a:pt x="1752" y="6496"/>
                  </a:cubicBezTo>
                  <a:cubicBezTo>
                    <a:pt x="1818" y="6496"/>
                    <a:pt x="1882" y="6480"/>
                    <a:pt x="1932" y="6451"/>
                  </a:cubicBezTo>
                  <a:lnTo>
                    <a:pt x="5055" y="4649"/>
                  </a:lnTo>
                  <a:cubicBezTo>
                    <a:pt x="5157" y="4592"/>
                    <a:pt x="5223" y="4444"/>
                    <a:pt x="5202" y="4329"/>
                  </a:cubicBezTo>
                  <a:lnTo>
                    <a:pt x="43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95" name="Google Shape;7294;p43">
              <a:extLst>
                <a:ext uri="{FF2B5EF4-FFF2-40B4-BE49-F238E27FC236}">
                  <a16:creationId xmlns:a16="http://schemas.microsoft.com/office/drawing/2014/main" id="{AE9A047D-6BD3-4385-9877-244507541F4C}"/>
                </a:ext>
              </a:extLst>
            </p:cNvPr>
            <p:cNvSpPr/>
            <p:nvPr/>
          </p:nvSpPr>
          <p:spPr>
            <a:xfrm>
              <a:off x="1618373" y="2320442"/>
              <a:ext cx="25972" cy="29095"/>
            </a:xfrm>
            <a:custGeom>
              <a:avLst/>
              <a:gdLst/>
              <a:ahLst/>
              <a:cxnLst/>
              <a:rect l="l" t="t" r="r" b="b"/>
              <a:pathLst>
                <a:path w="1281" h="1435" extrusionOk="0">
                  <a:moveTo>
                    <a:pt x="1065" y="1"/>
                  </a:moveTo>
                  <a:lnTo>
                    <a:pt x="0" y="615"/>
                  </a:lnTo>
                  <a:lnTo>
                    <a:pt x="1280" y="1434"/>
                  </a:lnTo>
                  <a:lnTo>
                    <a:pt x="10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96" name="Google Shape;7295;p43">
              <a:extLst>
                <a:ext uri="{FF2B5EF4-FFF2-40B4-BE49-F238E27FC236}">
                  <a16:creationId xmlns:a16="http://schemas.microsoft.com/office/drawing/2014/main" id="{4F2403A8-0A8A-4F3D-AA27-B2797448A8CB}"/>
                </a:ext>
              </a:extLst>
            </p:cNvPr>
            <p:cNvSpPr/>
            <p:nvPr/>
          </p:nvSpPr>
          <p:spPr>
            <a:xfrm>
              <a:off x="1617197" y="2264605"/>
              <a:ext cx="35177" cy="95860"/>
            </a:xfrm>
            <a:custGeom>
              <a:avLst/>
              <a:gdLst/>
              <a:ahLst/>
              <a:cxnLst/>
              <a:rect l="l" t="t" r="r" b="b"/>
              <a:pathLst>
                <a:path w="1735" h="4728" extrusionOk="0">
                  <a:moveTo>
                    <a:pt x="437" y="1"/>
                  </a:moveTo>
                  <a:lnTo>
                    <a:pt x="1161" y="3761"/>
                  </a:lnTo>
                  <a:cubicBezTo>
                    <a:pt x="1175" y="3843"/>
                    <a:pt x="1147" y="3889"/>
                    <a:pt x="1094" y="3889"/>
                  </a:cubicBezTo>
                  <a:cubicBezTo>
                    <a:pt x="1072" y="3889"/>
                    <a:pt x="1045" y="3881"/>
                    <a:pt x="1014" y="3864"/>
                  </a:cubicBezTo>
                  <a:lnTo>
                    <a:pt x="185" y="3386"/>
                  </a:lnTo>
                  <a:cubicBezTo>
                    <a:pt x="155" y="3368"/>
                    <a:pt x="127" y="3360"/>
                    <a:pt x="103" y="3360"/>
                  </a:cubicBezTo>
                  <a:cubicBezTo>
                    <a:pt x="42" y="3360"/>
                    <a:pt x="1" y="3410"/>
                    <a:pt x="1" y="3492"/>
                  </a:cubicBezTo>
                  <a:lnTo>
                    <a:pt x="1" y="3567"/>
                  </a:lnTo>
                  <a:cubicBezTo>
                    <a:pt x="1" y="3684"/>
                    <a:pt x="79" y="3823"/>
                    <a:pt x="178" y="3884"/>
                  </a:cubicBezTo>
                  <a:cubicBezTo>
                    <a:pt x="181" y="3888"/>
                    <a:pt x="181" y="3888"/>
                    <a:pt x="185" y="3888"/>
                  </a:cubicBezTo>
                  <a:lnTo>
                    <a:pt x="1560" y="4683"/>
                  </a:lnTo>
                  <a:cubicBezTo>
                    <a:pt x="1560" y="4683"/>
                    <a:pt x="1560" y="4687"/>
                    <a:pt x="1564" y="4687"/>
                  </a:cubicBezTo>
                  <a:cubicBezTo>
                    <a:pt x="1611" y="4711"/>
                    <a:pt x="1673" y="4724"/>
                    <a:pt x="1734" y="4728"/>
                  </a:cubicBezTo>
                  <a:lnTo>
                    <a:pt x="874" y="253"/>
                  </a:lnTo>
                  <a:lnTo>
                    <a:pt x="4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97" name="Google Shape;7296;p43">
              <a:extLst>
                <a:ext uri="{FF2B5EF4-FFF2-40B4-BE49-F238E27FC236}">
                  <a16:creationId xmlns:a16="http://schemas.microsoft.com/office/drawing/2014/main" id="{199915AB-E2EB-444C-9269-C0EFC7B46FA0}"/>
                </a:ext>
              </a:extLst>
            </p:cNvPr>
            <p:cNvSpPr/>
            <p:nvPr/>
          </p:nvSpPr>
          <p:spPr>
            <a:xfrm>
              <a:off x="1292655" y="1955087"/>
              <a:ext cx="55249" cy="27736"/>
            </a:xfrm>
            <a:custGeom>
              <a:avLst/>
              <a:gdLst/>
              <a:ahLst/>
              <a:cxnLst/>
              <a:rect l="l" t="t" r="r" b="b"/>
              <a:pathLst>
                <a:path w="2725" h="1368" extrusionOk="0">
                  <a:moveTo>
                    <a:pt x="1792" y="0"/>
                  </a:moveTo>
                  <a:lnTo>
                    <a:pt x="1663" y="772"/>
                  </a:lnTo>
                  <a:lnTo>
                    <a:pt x="782" y="14"/>
                  </a:lnTo>
                  <a:lnTo>
                    <a:pt x="1" y="696"/>
                  </a:lnTo>
                  <a:cubicBezTo>
                    <a:pt x="292" y="1043"/>
                    <a:pt x="943" y="1368"/>
                    <a:pt x="1519" y="1368"/>
                  </a:cubicBezTo>
                  <a:cubicBezTo>
                    <a:pt x="1545" y="1368"/>
                    <a:pt x="1570" y="1367"/>
                    <a:pt x="1595" y="1366"/>
                  </a:cubicBezTo>
                  <a:cubicBezTo>
                    <a:pt x="2185" y="1339"/>
                    <a:pt x="2523" y="1188"/>
                    <a:pt x="2724" y="782"/>
                  </a:cubicBezTo>
                  <a:lnTo>
                    <a:pt x="1792" y="0"/>
                  </a:ln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98" name="Google Shape;7297;p43">
              <a:extLst>
                <a:ext uri="{FF2B5EF4-FFF2-40B4-BE49-F238E27FC236}">
                  <a16:creationId xmlns:a16="http://schemas.microsoft.com/office/drawing/2014/main" id="{754111FE-3AC3-4141-A5AD-09B7F25FD26B}"/>
                </a:ext>
              </a:extLst>
            </p:cNvPr>
            <p:cNvSpPr/>
            <p:nvPr/>
          </p:nvSpPr>
          <p:spPr>
            <a:xfrm>
              <a:off x="1292655" y="1955087"/>
              <a:ext cx="55249" cy="25830"/>
            </a:xfrm>
            <a:custGeom>
              <a:avLst/>
              <a:gdLst/>
              <a:ahLst/>
              <a:cxnLst/>
              <a:rect l="l" t="t" r="r" b="b"/>
              <a:pathLst>
                <a:path w="2725" h="1274" extrusionOk="0">
                  <a:moveTo>
                    <a:pt x="1792" y="0"/>
                  </a:moveTo>
                  <a:lnTo>
                    <a:pt x="1663" y="772"/>
                  </a:lnTo>
                  <a:lnTo>
                    <a:pt x="2277" y="523"/>
                  </a:lnTo>
                  <a:cubicBezTo>
                    <a:pt x="2277" y="523"/>
                    <a:pt x="2373" y="857"/>
                    <a:pt x="2342" y="1199"/>
                  </a:cubicBezTo>
                  <a:cubicBezTo>
                    <a:pt x="2506" y="1106"/>
                    <a:pt x="2628" y="970"/>
                    <a:pt x="2724" y="782"/>
                  </a:cubicBezTo>
                  <a:lnTo>
                    <a:pt x="1792" y="0"/>
                  </a:lnTo>
                  <a:close/>
                  <a:moveTo>
                    <a:pt x="782" y="14"/>
                  </a:moveTo>
                  <a:lnTo>
                    <a:pt x="1" y="696"/>
                  </a:lnTo>
                  <a:cubicBezTo>
                    <a:pt x="199" y="929"/>
                    <a:pt x="557" y="1150"/>
                    <a:pt x="943" y="1273"/>
                  </a:cubicBezTo>
                  <a:cubicBezTo>
                    <a:pt x="875" y="1076"/>
                    <a:pt x="840" y="860"/>
                    <a:pt x="867" y="628"/>
                  </a:cubicBezTo>
                  <a:lnTo>
                    <a:pt x="867" y="628"/>
                  </a:lnTo>
                  <a:lnTo>
                    <a:pt x="1663" y="772"/>
                  </a:lnTo>
                  <a:lnTo>
                    <a:pt x="782" y="1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199" name="Google Shape;7298;p43">
              <a:extLst>
                <a:ext uri="{FF2B5EF4-FFF2-40B4-BE49-F238E27FC236}">
                  <a16:creationId xmlns:a16="http://schemas.microsoft.com/office/drawing/2014/main" id="{4ECBC023-D615-40AA-BA6A-3CD20EB8E838}"/>
                </a:ext>
              </a:extLst>
            </p:cNvPr>
            <p:cNvSpPr/>
            <p:nvPr/>
          </p:nvSpPr>
          <p:spPr>
            <a:xfrm>
              <a:off x="1308976" y="1965670"/>
              <a:ext cx="32278" cy="30656"/>
            </a:xfrm>
            <a:custGeom>
              <a:avLst/>
              <a:gdLst/>
              <a:ahLst/>
              <a:cxnLst/>
              <a:rect l="l" t="t" r="r" b="b"/>
              <a:pathLst>
                <a:path w="1592" h="1512" extrusionOk="0">
                  <a:moveTo>
                    <a:pt x="1472" y="1"/>
                  </a:moveTo>
                  <a:lnTo>
                    <a:pt x="858" y="250"/>
                  </a:lnTo>
                  <a:lnTo>
                    <a:pt x="62" y="106"/>
                  </a:lnTo>
                  <a:lnTo>
                    <a:pt x="62" y="106"/>
                  </a:lnTo>
                  <a:cubicBezTo>
                    <a:pt x="1" y="666"/>
                    <a:pt x="288" y="1148"/>
                    <a:pt x="582" y="1455"/>
                  </a:cubicBezTo>
                  <a:cubicBezTo>
                    <a:pt x="696" y="1497"/>
                    <a:pt x="799" y="1512"/>
                    <a:pt x="886" y="1512"/>
                  </a:cubicBezTo>
                  <a:cubicBezTo>
                    <a:pt x="1094" y="1512"/>
                    <a:pt x="1216" y="1427"/>
                    <a:pt x="1216" y="1427"/>
                  </a:cubicBezTo>
                  <a:cubicBezTo>
                    <a:pt x="1216" y="1427"/>
                    <a:pt x="1442" y="1195"/>
                    <a:pt x="1519" y="792"/>
                  </a:cubicBezTo>
                  <a:cubicBezTo>
                    <a:pt x="1592" y="414"/>
                    <a:pt x="1472" y="1"/>
                    <a:pt x="14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00" name="Google Shape;7299;p43">
              <a:extLst>
                <a:ext uri="{FF2B5EF4-FFF2-40B4-BE49-F238E27FC236}">
                  <a16:creationId xmlns:a16="http://schemas.microsoft.com/office/drawing/2014/main" id="{A42D85E6-1BBA-4786-B42A-EA2DF75DB48E}"/>
                </a:ext>
              </a:extLst>
            </p:cNvPr>
            <p:cNvSpPr/>
            <p:nvPr/>
          </p:nvSpPr>
          <p:spPr>
            <a:xfrm>
              <a:off x="1305387" y="1994582"/>
              <a:ext cx="41260" cy="154698"/>
            </a:xfrm>
            <a:custGeom>
              <a:avLst/>
              <a:gdLst/>
              <a:ahLst/>
              <a:cxnLst/>
              <a:rect l="l" t="t" r="r" b="b"/>
              <a:pathLst>
                <a:path w="2035" h="7630" extrusionOk="0">
                  <a:moveTo>
                    <a:pt x="1393" y="1"/>
                  </a:moveTo>
                  <a:lnTo>
                    <a:pt x="759" y="29"/>
                  </a:lnTo>
                  <a:cubicBezTo>
                    <a:pt x="759" y="29"/>
                    <a:pt x="28" y="5438"/>
                    <a:pt x="14" y="5824"/>
                  </a:cubicBezTo>
                  <a:cubicBezTo>
                    <a:pt x="1" y="6210"/>
                    <a:pt x="625" y="7619"/>
                    <a:pt x="990" y="7629"/>
                  </a:cubicBezTo>
                  <a:cubicBezTo>
                    <a:pt x="992" y="7629"/>
                    <a:pt x="993" y="7629"/>
                    <a:pt x="994" y="7629"/>
                  </a:cubicBezTo>
                  <a:cubicBezTo>
                    <a:pt x="1357" y="7629"/>
                    <a:pt x="2035" y="6171"/>
                    <a:pt x="2024" y="5745"/>
                  </a:cubicBezTo>
                  <a:cubicBezTo>
                    <a:pt x="2011" y="5319"/>
                    <a:pt x="1393" y="1"/>
                    <a:pt x="1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01" name="Google Shape;7300;p43">
              <a:extLst>
                <a:ext uri="{FF2B5EF4-FFF2-40B4-BE49-F238E27FC236}">
                  <a16:creationId xmlns:a16="http://schemas.microsoft.com/office/drawing/2014/main" id="{362ED926-0927-4B68-8A22-E31803912021}"/>
                </a:ext>
              </a:extLst>
            </p:cNvPr>
            <p:cNvSpPr/>
            <p:nvPr/>
          </p:nvSpPr>
          <p:spPr>
            <a:xfrm>
              <a:off x="1333631" y="1994582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02" name="Google Shape;7301;p43">
              <a:extLst>
                <a:ext uri="{FF2B5EF4-FFF2-40B4-BE49-F238E27FC236}">
                  <a16:creationId xmlns:a16="http://schemas.microsoft.com/office/drawing/2014/main" id="{AF826BA0-4F6D-4D21-8CD2-1B0DC6985314}"/>
                </a:ext>
              </a:extLst>
            </p:cNvPr>
            <p:cNvSpPr/>
            <p:nvPr/>
          </p:nvSpPr>
          <p:spPr>
            <a:xfrm>
              <a:off x="1333631" y="1994582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03" name="Google Shape;7302;p43">
              <a:extLst>
                <a:ext uri="{FF2B5EF4-FFF2-40B4-BE49-F238E27FC236}">
                  <a16:creationId xmlns:a16="http://schemas.microsoft.com/office/drawing/2014/main" id="{8D3D292F-AC4A-4C2B-B8DF-C98C90F7542C}"/>
                </a:ext>
              </a:extLst>
            </p:cNvPr>
            <p:cNvSpPr/>
            <p:nvPr/>
          </p:nvSpPr>
          <p:spPr>
            <a:xfrm>
              <a:off x="1320350" y="1997907"/>
              <a:ext cx="20" cy="24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04" name="Google Shape;7303;p43">
              <a:extLst>
                <a:ext uri="{FF2B5EF4-FFF2-40B4-BE49-F238E27FC236}">
                  <a16:creationId xmlns:a16="http://schemas.microsoft.com/office/drawing/2014/main" id="{3D4320B0-BFC0-44BE-9A84-68DBB9345753}"/>
                </a:ext>
              </a:extLst>
            </p:cNvPr>
            <p:cNvSpPr/>
            <p:nvPr/>
          </p:nvSpPr>
          <p:spPr>
            <a:xfrm>
              <a:off x="1320350" y="1994582"/>
              <a:ext cx="13503" cy="4400"/>
            </a:xfrm>
            <a:custGeom>
              <a:avLst/>
              <a:gdLst/>
              <a:ahLst/>
              <a:cxnLst/>
              <a:rect l="l" t="t" r="r" b="b"/>
              <a:pathLst>
                <a:path w="666" h="217" extrusionOk="0">
                  <a:moveTo>
                    <a:pt x="655" y="1"/>
                  </a:moveTo>
                  <a:cubicBezTo>
                    <a:pt x="539" y="79"/>
                    <a:pt x="420" y="103"/>
                    <a:pt x="320" y="103"/>
                  </a:cubicBezTo>
                  <a:cubicBezTo>
                    <a:pt x="147" y="103"/>
                    <a:pt x="21" y="29"/>
                    <a:pt x="21" y="29"/>
                  </a:cubicBezTo>
                  <a:lnTo>
                    <a:pt x="0" y="165"/>
                  </a:lnTo>
                  <a:lnTo>
                    <a:pt x="0" y="175"/>
                  </a:lnTo>
                  <a:cubicBezTo>
                    <a:pt x="89" y="206"/>
                    <a:pt x="174" y="216"/>
                    <a:pt x="249" y="216"/>
                  </a:cubicBezTo>
                  <a:cubicBezTo>
                    <a:pt x="498" y="216"/>
                    <a:pt x="665" y="87"/>
                    <a:pt x="665" y="87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05" name="Google Shape;7304;p43">
              <a:extLst>
                <a:ext uri="{FF2B5EF4-FFF2-40B4-BE49-F238E27FC236}">
                  <a16:creationId xmlns:a16="http://schemas.microsoft.com/office/drawing/2014/main" id="{4F79B67A-8C23-4DE0-8CE9-B70CEC6870AE}"/>
                </a:ext>
              </a:extLst>
            </p:cNvPr>
            <p:cNvSpPr/>
            <p:nvPr/>
          </p:nvSpPr>
          <p:spPr>
            <a:xfrm>
              <a:off x="1257437" y="1911901"/>
              <a:ext cx="68935" cy="75585"/>
            </a:xfrm>
            <a:custGeom>
              <a:avLst/>
              <a:gdLst/>
              <a:ahLst/>
              <a:cxnLst/>
              <a:rect l="l" t="t" r="r" b="b"/>
              <a:pathLst>
                <a:path w="3400" h="3728" extrusionOk="0">
                  <a:moveTo>
                    <a:pt x="823" y="0"/>
                  </a:moveTo>
                  <a:cubicBezTo>
                    <a:pt x="823" y="0"/>
                    <a:pt x="451" y="69"/>
                    <a:pt x="0" y="1168"/>
                  </a:cubicBezTo>
                  <a:cubicBezTo>
                    <a:pt x="328" y="2079"/>
                    <a:pt x="997" y="3083"/>
                    <a:pt x="1977" y="3727"/>
                  </a:cubicBezTo>
                  <a:lnTo>
                    <a:pt x="2604" y="2758"/>
                  </a:lnTo>
                  <a:lnTo>
                    <a:pt x="3400" y="2902"/>
                  </a:lnTo>
                  <a:lnTo>
                    <a:pt x="806" y="679"/>
                  </a:lnTo>
                  <a:lnTo>
                    <a:pt x="8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06" name="Google Shape;7305;p43">
              <a:extLst>
                <a:ext uri="{FF2B5EF4-FFF2-40B4-BE49-F238E27FC236}">
                  <a16:creationId xmlns:a16="http://schemas.microsoft.com/office/drawing/2014/main" id="{97DCFB24-B43A-4413-8D02-8AF5B7168922}"/>
                </a:ext>
              </a:extLst>
            </p:cNvPr>
            <p:cNvSpPr/>
            <p:nvPr/>
          </p:nvSpPr>
          <p:spPr>
            <a:xfrm>
              <a:off x="1326352" y="1920761"/>
              <a:ext cx="24735" cy="57581"/>
            </a:xfrm>
            <a:custGeom>
              <a:avLst/>
              <a:gdLst/>
              <a:ahLst/>
              <a:cxnLst/>
              <a:rect l="l" t="t" r="r" b="b"/>
              <a:pathLst>
                <a:path w="1220" h="2840" extrusionOk="0">
                  <a:moveTo>
                    <a:pt x="322" y="1"/>
                  </a:moveTo>
                  <a:lnTo>
                    <a:pt x="270" y="885"/>
                  </a:lnTo>
                  <a:cubicBezTo>
                    <a:pt x="270" y="885"/>
                    <a:pt x="96" y="1905"/>
                    <a:pt x="1" y="2465"/>
                  </a:cubicBezTo>
                  <a:lnTo>
                    <a:pt x="615" y="2216"/>
                  </a:lnTo>
                  <a:lnTo>
                    <a:pt x="1219" y="2840"/>
                  </a:lnTo>
                  <a:cubicBezTo>
                    <a:pt x="1219" y="2840"/>
                    <a:pt x="1195" y="1144"/>
                    <a:pt x="966" y="677"/>
                  </a:cubicBezTo>
                  <a:cubicBezTo>
                    <a:pt x="687" y="99"/>
                    <a:pt x="322" y="1"/>
                    <a:pt x="3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07" name="Google Shape;7306;p43">
              <a:extLst>
                <a:ext uri="{FF2B5EF4-FFF2-40B4-BE49-F238E27FC236}">
                  <a16:creationId xmlns:a16="http://schemas.microsoft.com/office/drawing/2014/main" id="{C9B82555-F090-4844-95D3-9943EBF2C439}"/>
                </a:ext>
              </a:extLst>
            </p:cNvPr>
            <p:cNvSpPr/>
            <p:nvPr/>
          </p:nvSpPr>
          <p:spPr>
            <a:xfrm>
              <a:off x="1163260" y="1937630"/>
              <a:ext cx="95921" cy="173595"/>
            </a:xfrm>
            <a:custGeom>
              <a:avLst/>
              <a:gdLst/>
              <a:ahLst/>
              <a:cxnLst/>
              <a:rect l="l" t="t" r="r" b="b"/>
              <a:pathLst>
                <a:path w="4731" h="8562" extrusionOk="0">
                  <a:moveTo>
                    <a:pt x="3886" y="1"/>
                  </a:moveTo>
                  <a:cubicBezTo>
                    <a:pt x="3542" y="1"/>
                    <a:pt x="2590" y="62"/>
                    <a:pt x="1908" y="697"/>
                  </a:cubicBezTo>
                  <a:cubicBezTo>
                    <a:pt x="1062" y="1489"/>
                    <a:pt x="912" y="2172"/>
                    <a:pt x="573" y="4165"/>
                  </a:cubicBezTo>
                  <a:cubicBezTo>
                    <a:pt x="236" y="6158"/>
                    <a:pt x="0" y="7855"/>
                    <a:pt x="0" y="7855"/>
                  </a:cubicBezTo>
                  <a:cubicBezTo>
                    <a:pt x="0" y="7855"/>
                    <a:pt x="996" y="8562"/>
                    <a:pt x="2344" y="8562"/>
                  </a:cubicBezTo>
                  <a:cubicBezTo>
                    <a:pt x="2599" y="8562"/>
                    <a:pt x="2867" y="8536"/>
                    <a:pt x="3144" y="8476"/>
                  </a:cubicBezTo>
                  <a:lnTo>
                    <a:pt x="3744" y="5148"/>
                  </a:lnTo>
                  <a:cubicBezTo>
                    <a:pt x="3744" y="5148"/>
                    <a:pt x="4311" y="4046"/>
                    <a:pt x="4478" y="3142"/>
                  </a:cubicBezTo>
                  <a:cubicBezTo>
                    <a:pt x="4730" y="1783"/>
                    <a:pt x="4434" y="448"/>
                    <a:pt x="4017" y="4"/>
                  </a:cubicBezTo>
                  <a:cubicBezTo>
                    <a:pt x="4017" y="4"/>
                    <a:pt x="3969" y="1"/>
                    <a:pt x="38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08" name="Google Shape;7307;p43">
              <a:extLst>
                <a:ext uri="{FF2B5EF4-FFF2-40B4-BE49-F238E27FC236}">
                  <a16:creationId xmlns:a16="http://schemas.microsoft.com/office/drawing/2014/main" id="{6E298912-C721-48C9-8515-80EE75A63941}"/>
                </a:ext>
              </a:extLst>
            </p:cNvPr>
            <p:cNvSpPr/>
            <p:nvPr/>
          </p:nvSpPr>
          <p:spPr>
            <a:xfrm>
              <a:off x="1398815" y="2335871"/>
              <a:ext cx="2007" cy="40712"/>
            </a:xfrm>
            <a:custGeom>
              <a:avLst/>
              <a:gdLst/>
              <a:ahLst/>
              <a:cxnLst/>
              <a:rect l="l" t="t" r="r" b="b"/>
              <a:pathLst>
                <a:path w="99" h="2008" extrusionOk="0">
                  <a:moveTo>
                    <a:pt x="99" y="1"/>
                  </a:moveTo>
                  <a:lnTo>
                    <a:pt x="0" y="70"/>
                  </a:lnTo>
                  <a:lnTo>
                    <a:pt x="0" y="2008"/>
                  </a:lnTo>
                  <a:lnTo>
                    <a:pt x="99" y="1950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209" name="Google Shape;7308;p43">
              <a:extLst>
                <a:ext uri="{FF2B5EF4-FFF2-40B4-BE49-F238E27FC236}">
                  <a16:creationId xmlns:a16="http://schemas.microsoft.com/office/drawing/2014/main" id="{83445448-8C6C-4E9B-844B-FA1679D6A9B2}"/>
                </a:ext>
              </a:extLst>
            </p:cNvPr>
            <p:cNvSpPr/>
            <p:nvPr/>
          </p:nvSpPr>
          <p:spPr>
            <a:xfrm>
              <a:off x="1398815" y="2418168"/>
              <a:ext cx="2007" cy="40712"/>
            </a:xfrm>
            <a:custGeom>
              <a:avLst/>
              <a:gdLst/>
              <a:ahLst/>
              <a:cxnLst/>
              <a:rect l="l" t="t" r="r" b="b"/>
              <a:pathLst>
                <a:path w="99" h="2008" extrusionOk="0">
                  <a:moveTo>
                    <a:pt x="99" y="0"/>
                  </a:moveTo>
                  <a:lnTo>
                    <a:pt x="0" y="68"/>
                  </a:lnTo>
                  <a:lnTo>
                    <a:pt x="0" y="2007"/>
                  </a:lnTo>
                  <a:lnTo>
                    <a:pt x="99" y="1949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</p:grpSp>
    </p:spTree>
    <p:extLst>
      <p:ext uri="{BB962C8B-B14F-4D97-AF65-F5344CB8AC3E}">
        <p14:creationId xmlns:p14="http://schemas.microsoft.com/office/powerpoint/2010/main" val="4079624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6091D451-E210-4D01-B32D-F8A02DAB7BE1}"/>
              </a:ext>
            </a:extLst>
          </p:cNvPr>
          <p:cNvSpPr/>
          <p:nvPr/>
        </p:nvSpPr>
        <p:spPr>
          <a:xfrm>
            <a:off x="0" y="898070"/>
            <a:ext cx="996043" cy="571501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r-HR" sz="1400" b="0" i="0" u="none" strike="noStrike" kern="0" cap="none" spc="0" normalizeH="0" baseline="0" noProof="0">
              <a:ln>
                <a:noFill/>
              </a:ln>
              <a:solidFill>
                <a:srgbClr val="37474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A16E17BA-2036-497D-BEF8-4D8F5B281415}"/>
              </a:ext>
            </a:extLst>
          </p:cNvPr>
          <p:cNvSpPr txBox="1"/>
          <p:nvPr/>
        </p:nvSpPr>
        <p:spPr>
          <a:xfrm>
            <a:off x="440984" y="734786"/>
            <a:ext cx="54537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b="1" dirty="0">
                <a:solidFill>
                  <a:srgbClr val="37474F"/>
                </a:solidFill>
                <a:latin typeface="Franklin Gothic Book" panose="020B0503020102020204" pitchFamily="34" charset="0"/>
              </a:rPr>
              <a:t>PROGRAMI 1001 i 1002 </a:t>
            </a:r>
          </a:p>
          <a:p>
            <a:pPr algn="just"/>
            <a:r>
              <a:rPr lang="hr-HR" sz="1600" b="1" dirty="0">
                <a:solidFill>
                  <a:srgbClr val="37474F"/>
                </a:solidFill>
                <a:latin typeface="Franklin Gothic Book" panose="020B0503020102020204" pitchFamily="34" charset="0"/>
              </a:rPr>
              <a:t>Donošenje akata i mjera iz djelokruga Predstavničkih tijela i mjesne samouprave i Program političkih stranaka</a:t>
            </a:r>
          </a:p>
          <a:p>
            <a:pPr algn="just"/>
            <a:endParaRPr lang="hr-HR" sz="1600" dirty="0">
              <a:latin typeface="Franklin Gothic Book" panose="020B0503020102020204" pitchFamily="34" charset="0"/>
            </a:endParaRPr>
          </a:p>
          <a:p>
            <a:pPr algn="just"/>
            <a:r>
              <a:rPr lang="hr-HR" sz="1600" dirty="0">
                <a:latin typeface="Franklin Gothic Book" panose="020B0503020102020204" pitchFamily="34" charset="0"/>
              </a:rPr>
              <a:t>Navedenim programima osiguravaju se sredstva za rad Općinskog vijeća i financiranje političkih stranaka u iznosu od 10.600 </a:t>
            </a:r>
            <a:r>
              <a:rPr lang="hr-HR" sz="1800" dirty="0">
                <a:latin typeface="Franklin Gothic Book" panose="020B0503020102020204" pitchFamily="34" charset="0"/>
              </a:rPr>
              <a:t>€ </a:t>
            </a:r>
            <a:r>
              <a:rPr lang="hr-HR" sz="1600" dirty="0">
                <a:latin typeface="Franklin Gothic Book" panose="020B0503020102020204" pitchFamily="34" charset="0"/>
              </a:rPr>
              <a:t>za materijalne rashode, naknade za rad općinskog vijeća i tekuće donacije političkim strankama. Cilj programa je osiguravanje kontinuiranog i nesmetanog rada općinskog vijeća Općine </a:t>
            </a:r>
            <a:r>
              <a:rPr lang="hr-HR" sz="1600" dirty="0" err="1">
                <a:latin typeface="Franklin Gothic Book" panose="020B0503020102020204" pitchFamily="34" charset="0"/>
              </a:rPr>
              <a:t>Vrbje</a:t>
            </a:r>
            <a:r>
              <a:rPr lang="hr-HR" sz="1600" dirty="0">
                <a:latin typeface="Franklin Gothic Book" panose="020B0503020102020204" pitchFamily="34" charset="0"/>
              </a:rPr>
              <a:t> i njegovih radnih tijela. 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CB543D7B-B8D0-4525-8B84-9F4FB5B293E0}"/>
              </a:ext>
            </a:extLst>
          </p:cNvPr>
          <p:cNvSpPr txBox="1"/>
          <p:nvPr/>
        </p:nvSpPr>
        <p:spPr>
          <a:xfrm>
            <a:off x="498021" y="3559629"/>
            <a:ext cx="53967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b="1" dirty="0">
                <a:solidFill>
                  <a:srgbClr val="37474F"/>
                </a:solidFill>
                <a:latin typeface="Franklin Gothic Book" panose="020B0503020102020204" pitchFamily="34" charset="0"/>
              </a:rPr>
              <a:t>PROGRAM 1003 JAVNA UPRAVA I ADMINISTRACIJA </a:t>
            </a:r>
          </a:p>
          <a:p>
            <a:pPr algn="just"/>
            <a:endParaRPr lang="hr-HR" sz="1600" dirty="0">
              <a:latin typeface="Franklin Gothic Book" panose="020B0503020102020204" pitchFamily="34" charset="0"/>
            </a:endParaRPr>
          </a:p>
          <a:p>
            <a:pPr algn="just"/>
            <a:r>
              <a:rPr lang="hr-HR" sz="1600" dirty="0">
                <a:latin typeface="Franklin Gothic Book" panose="020B0503020102020204" pitchFamily="34" charset="0"/>
              </a:rPr>
              <a:t>Svrha programa je postizanje što veće učinkovitosti i ekonomičnosti rada općinske uprave kao servisa mještana. U okviru ove aktivnosti planiraju se sredstva za rashode za zaposlene, materijal i energiju, financijske rashode i ostale nespomenute rashode (nabava uredskog i drugog materijala, energije, usluga tekućeg i investicijskog održavanja opreme, računalne usluge, nabavu sitnog inventara, telefonske i poštanske usluge, intelektualne i osobne usluge, usluge informiranja i promidžbe), a s ciljem nesmetanog, učinkovitog i kontinuiranog rada i djelovanja svih upravnih tijela. Zajedno su predviđena sredstva u iznosu od 441.460,00 €.</a:t>
            </a:r>
          </a:p>
        </p:txBody>
      </p:sp>
      <p:sp>
        <p:nvSpPr>
          <p:cNvPr id="10" name="TekstniOkvir 1">
            <a:extLst>
              <a:ext uri="{FF2B5EF4-FFF2-40B4-BE49-F238E27FC236}">
                <a16:creationId xmlns:a16="http://schemas.microsoft.com/office/drawing/2014/main" id="{73A97888-C25E-4DB6-A743-97C46A57C782}"/>
              </a:ext>
            </a:extLst>
          </p:cNvPr>
          <p:cNvSpPr txBox="1"/>
          <p:nvPr/>
        </p:nvSpPr>
        <p:spPr>
          <a:xfrm>
            <a:off x="5749120" y="8606699"/>
            <a:ext cx="586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1200" dirty="0">
                <a:latin typeface="Franklin Gothic Book" panose="020B050302010202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776663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6091D451-E210-4D01-B32D-F8A02DAB7BE1}"/>
              </a:ext>
            </a:extLst>
          </p:cNvPr>
          <p:cNvSpPr/>
          <p:nvPr/>
        </p:nvSpPr>
        <p:spPr>
          <a:xfrm>
            <a:off x="0" y="898070"/>
            <a:ext cx="996043" cy="571501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r-HR" sz="1400" b="0" i="0" u="none" strike="noStrike" kern="0" cap="none" spc="0" normalizeH="0" baseline="0" noProof="0">
              <a:ln>
                <a:noFill/>
              </a:ln>
              <a:solidFill>
                <a:srgbClr val="37474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7BB9C807-6826-44F3-A17B-C24B6528B2FC}"/>
              </a:ext>
            </a:extLst>
          </p:cNvPr>
          <p:cNvSpPr txBox="1"/>
          <p:nvPr/>
        </p:nvSpPr>
        <p:spPr>
          <a:xfrm>
            <a:off x="343126" y="552195"/>
            <a:ext cx="56494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solidFill>
                  <a:srgbClr val="37474F"/>
                </a:solidFill>
                <a:latin typeface="Franklin Gothic Book" panose="020B0503020102020204" pitchFamily="34" charset="0"/>
              </a:rPr>
              <a:t>PROGRAM 1004 ODRŽAVANJE KOMUNALNE INFRASTRUKTURE </a:t>
            </a:r>
          </a:p>
          <a:p>
            <a:pPr algn="just"/>
            <a:endParaRPr lang="hr-HR" sz="1600" dirty="0">
              <a:latin typeface="Franklin Gothic Book" panose="020B0503020102020204" pitchFamily="34" charset="0"/>
            </a:endParaRPr>
          </a:p>
          <a:p>
            <a:pPr algn="just"/>
            <a:r>
              <a:rPr lang="hr-HR" sz="1600" dirty="0">
                <a:latin typeface="Franklin Gothic Book" panose="020B0503020102020204" pitchFamily="34" charset="0"/>
              </a:rPr>
              <a:t>Cilj programa je obavljanje komunalnih djelatnosti kontinuirano i kvalitetno s ciljem održavanja infrastrukture u stanju funkcionalne sposobnosti uz uvažavanje načela komunalnog gospodarstva, a radi podizanja kvalitete stanovanja i konkurentnosti gospodarstva na području Općine. Za komunalne djelatnosti Općina je za 2024. godinu planirala iznos od 92.500,00 €.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FCAF10D6-A110-4093-BA3E-29612F2E69D6}"/>
              </a:ext>
            </a:extLst>
          </p:cNvPr>
          <p:cNvSpPr txBox="1"/>
          <p:nvPr/>
        </p:nvSpPr>
        <p:spPr>
          <a:xfrm>
            <a:off x="343125" y="3584475"/>
            <a:ext cx="56494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>
                <a:solidFill>
                  <a:srgbClr val="37474F"/>
                </a:solidFill>
                <a:latin typeface="Franklin Gothic Book" panose="020B0503020102020204" pitchFamily="34" charset="0"/>
              </a:rPr>
              <a:t>PROGRAM 1005 GRAĐENJE OBJEKATA KOMUNALNE INFRASTRUKTURE </a:t>
            </a:r>
          </a:p>
          <a:p>
            <a:endParaRPr lang="hr-HR" sz="1600" dirty="0">
              <a:latin typeface="Franklin Gothic Book" panose="020B0503020102020204" pitchFamily="34" charset="0"/>
            </a:endParaRPr>
          </a:p>
          <a:p>
            <a:pPr algn="just"/>
            <a:r>
              <a:rPr lang="hr-HR" sz="1600" dirty="0">
                <a:latin typeface="Franklin Gothic Book" panose="020B0503020102020204" pitchFamily="34" charset="0"/>
              </a:rPr>
              <a:t>Cilj programa je obavljanje komunalnih djelatnosti kroz financiranje izgradnje i rekonstrukciju komunalne infrastrukture s ciljem stvaranja pretpostavki gospodarskog rasta i razvoja na području Općine uz povećanje sigurnosti prometa i učinkovito i održivo gospodarenje prirodnim resursima i unapređenje stanovanja. </a:t>
            </a:r>
            <a:r>
              <a:rPr lang="hr-HR" sz="1600" kern="1200" dirty="0">
                <a:latin typeface="Franklin Gothic Book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Proračunom su predviđena sredstva u iznosu od </a:t>
            </a:r>
            <a:r>
              <a:rPr lang="hr-HR" sz="1600" dirty="0">
                <a:latin typeface="Franklin Gothic Book" panose="020B0503020102020204" pitchFamily="34" charset="0"/>
              </a:rPr>
              <a:t>948.818,00</a:t>
            </a:r>
            <a:r>
              <a:rPr lang="hr-HR" sz="1600" dirty="0"/>
              <a:t> </a:t>
            </a:r>
            <a:r>
              <a:rPr lang="hr-HR" sz="1600" dirty="0">
                <a:latin typeface="Franklin Gothic Book" panose="020B0503020102020204" pitchFamily="34" charset="0"/>
              </a:rPr>
              <a:t>€</a:t>
            </a:r>
            <a:r>
              <a:rPr lang="hr-HR" sz="1600" kern="1200" dirty="0">
                <a:latin typeface="Franklin Gothic Book" panose="020F0502020204030204"/>
                <a:cs typeface="Calibri" panose="020F0502020204030204" pitchFamily="34" charset="0"/>
              </a:rPr>
              <a:t>.</a:t>
            </a:r>
            <a:endParaRPr lang="hr-HR" sz="1600" dirty="0">
              <a:latin typeface="Franklin Gothic Book" panose="020B0503020102020204" pitchFamily="34" charset="0"/>
            </a:endParaRPr>
          </a:p>
        </p:txBody>
      </p:sp>
      <p:sp>
        <p:nvSpPr>
          <p:cNvPr id="7" name="TekstniOkvir 1">
            <a:extLst>
              <a:ext uri="{FF2B5EF4-FFF2-40B4-BE49-F238E27FC236}">
                <a16:creationId xmlns:a16="http://schemas.microsoft.com/office/drawing/2014/main" id="{F44D70B0-0234-43F2-AADA-9D454913ABBC}"/>
              </a:ext>
            </a:extLst>
          </p:cNvPr>
          <p:cNvSpPr txBox="1"/>
          <p:nvPr/>
        </p:nvSpPr>
        <p:spPr>
          <a:xfrm>
            <a:off x="5749120" y="8606699"/>
            <a:ext cx="586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1200" dirty="0">
                <a:latin typeface="Franklin Gothic Book" panose="020B0503020102020204" pitchFamily="34" charset="0"/>
              </a:rPr>
              <a:t>18</a:t>
            </a:r>
          </a:p>
        </p:txBody>
      </p:sp>
      <p:pic>
        <p:nvPicPr>
          <p:cNvPr id="1038" name="Picture 14" descr="Highway PNG transparent image download, size: 500x350px">
            <a:extLst>
              <a:ext uri="{FF2B5EF4-FFF2-40B4-BE49-F238E27FC236}">
                <a16:creationId xmlns:a16="http://schemas.microsoft.com/office/drawing/2014/main" id="{69520C46-FFA5-4715-AD3D-C382AE456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17" y="6135375"/>
            <a:ext cx="6052996" cy="423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143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avokutnik 22">
            <a:extLst>
              <a:ext uri="{FF2B5EF4-FFF2-40B4-BE49-F238E27FC236}">
                <a16:creationId xmlns:a16="http://schemas.microsoft.com/office/drawing/2014/main" id="{31CAD0F9-EDF3-4EB6-A0DE-BFBAB304FC65}"/>
              </a:ext>
            </a:extLst>
          </p:cNvPr>
          <p:cNvSpPr/>
          <p:nvPr/>
        </p:nvSpPr>
        <p:spPr>
          <a:xfrm>
            <a:off x="0" y="473741"/>
            <a:ext cx="1121434" cy="1320553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EBEBEB"/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287A792A-0D80-4699-B6B2-4BCF72C62646}"/>
              </a:ext>
            </a:extLst>
          </p:cNvPr>
          <p:cNvSpPr txBox="1"/>
          <p:nvPr/>
        </p:nvSpPr>
        <p:spPr>
          <a:xfrm>
            <a:off x="3434301" y="473741"/>
            <a:ext cx="2901412" cy="2444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Tx/>
            </a:pPr>
            <a:r>
              <a:rPr lang="hr-HR" sz="1600" kern="1200" dirty="0"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i  </a:t>
            </a: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ove godine smo pripremili proračunski vodič za mještane- Proračun u malome, koji će na jednostavan i usporediv način pružiti transparentne i potpune informacije o strukturi proračuna naše Općine. Također, cilj nam je što   bolje  informirati   javnost  o</a:t>
            </a:r>
            <a:endParaRPr lang="hr-HR" sz="1600" kern="1200" dirty="0">
              <a:solidFill>
                <a:srgbClr val="000000">
                  <a:lumMod val="75000"/>
                  <a:lumOff val="25000"/>
                </a:srgbClr>
              </a:solidFill>
              <a:highlight>
                <a:srgbClr val="FFFF00"/>
              </a:highlight>
              <a:latin typeface="Franklin Gothic Book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DC28C35E-DF83-42CE-9224-1ABC20E8D1E3}"/>
              </a:ext>
            </a:extLst>
          </p:cNvPr>
          <p:cNvSpPr txBox="1"/>
          <p:nvPr/>
        </p:nvSpPr>
        <p:spPr>
          <a:xfrm>
            <a:off x="645595" y="2918641"/>
            <a:ext cx="557740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</a:pP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tome koliko i na koji način se raspoređuju proračunska  sredstva, koje aktivnosti i projekte provodimo i financiramo te o kojim sve javnim potrebama skrbimo – kako bismo u Vama imali ravnopravnog partnera prilikom kreiranja javnih politika. Proračun se stalno se mijenja te smo se trudili što bolje objasniti osnovne pojmove i procese, kako bi javnosti približili suštinu proračuna i proračunskih procesa. Nadamo se da ćete uz pomoć ovog kratkog vodiča pronaći odgovore na pitanja koja vas zanimaju i biti spremni na sudjelovanje kako bi pridonijeli racionalnijem upravljanju općinskim sredstvima te kvalitetnijem i učinkovitijem pružanju usluga. Proračun prvenstveno vodi računa o socijalno ugroženoj skupini, zdravstvu, vrtiću, školi, umirovljenicima, i vatrogascima. Ponosni smo na planirani  iznos za programe održavanja i građenja komunalne infrastrukture. </a:t>
            </a:r>
          </a:p>
          <a:p>
            <a:pPr lvl="0" algn="just">
              <a:buClrTx/>
            </a:pP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U nastavku prikaz Proračuna Općine </a:t>
            </a:r>
            <a:r>
              <a:rPr lang="hr-HR" sz="1600" kern="12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Vrbje</a:t>
            </a: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možemo podijeliti u dvije tematske cjeline: U prvom dijelu objašnjeni su pojmovi vezani za proračun te je prikazan proces donošenja proračuna i izvještavanja o izvršenju proračuna. U drugom dijelu prikazani su proračunski prihodi i rashodi po vrstama i namjeni te najznačajniji projekti u 2024. godini.</a:t>
            </a:r>
          </a:p>
          <a:p>
            <a:pPr lvl="0" algn="r">
              <a:buClrTx/>
            </a:pP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Vaš načelnik</a:t>
            </a:r>
            <a:endParaRPr lang="hr-HR" sz="1600" kern="1200" dirty="0">
              <a:solidFill>
                <a:srgbClr val="000000">
                  <a:lumMod val="75000"/>
                  <a:lumOff val="25000"/>
                </a:srgbClr>
              </a:solidFill>
              <a:highlight>
                <a:srgbClr val="FFFF00"/>
              </a:highlight>
              <a:latin typeface="Franklin Gothic Book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atari iz Vrbja, Sičica i Bodovaljaca traže da se izgradi novi Srduljski  most – novagra.hr">
            <a:extLst>
              <a:ext uri="{FF2B5EF4-FFF2-40B4-BE49-F238E27FC236}">
                <a16:creationId xmlns:a16="http://schemas.microsoft.com/office/drawing/2014/main" id="{6F8EFD6C-989B-4344-AB67-4C074B805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5" y="571697"/>
            <a:ext cx="2857801" cy="2143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BEBE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11ACB835-D4A4-44F1-AF3E-A3C696B4CA9C}"/>
              </a:ext>
            </a:extLst>
          </p:cNvPr>
          <p:cNvSpPr txBox="1"/>
          <p:nvPr/>
        </p:nvSpPr>
        <p:spPr>
          <a:xfrm>
            <a:off x="5749117" y="8631434"/>
            <a:ext cx="586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>
                <a:latin typeface="Franklin Gothic Book" panose="020B0503020102020204" pitchFamily="34" charset="0"/>
              </a:rPr>
              <a:t>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6091D451-E210-4D01-B32D-F8A02DAB7BE1}"/>
              </a:ext>
            </a:extLst>
          </p:cNvPr>
          <p:cNvSpPr/>
          <p:nvPr/>
        </p:nvSpPr>
        <p:spPr>
          <a:xfrm>
            <a:off x="0" y="898070"/>
            <a:ext cx="996043" cy="571501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r-HR" sz="1400" b="0" i="0" u="none" strike="noStrike" kern="0" cap="none" spc="0" normalizeH="0" baseline="0" noProof="0">
              <a:ln>
                <a:noFill/>
              </a:ln>
              <a:solidFill>
                <a:srgbClr val="37474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F7816930-055D-4A9A-94F4-5D65626523CC}"/>
              </a:ext>
            </a:extLst>
          </p:cNvPr>
          <p:cNvSpPr txBox="1"/>
          <p:nvPr/>
        </p:nvSpPr>
        <p:spPr>
          <a:xfrm>
            <a:off x="538843" y="538843"/>
            <a:ext cx="52904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>
                <a:solidFill>
                  <a:srgbClr val="37474F"/>
                </a:solidFill>
                <a:latin typeface="Franklin Gothic Book" panose="020B0503020102020204" pitchFamily="34" charset="0"/>
              </a:rPr>
              <a:t>PROGRAM 1006 RAZVOJ SUSTAVA VODOOPSKRBE I ODVODNJE</a:t>
            </a:r>
          </a:p>
          <a:p>
            <a:pPr algn="just"/>
            <a:endParaRPr lang="hr-HR" sz="1600" dirty="0">
              <a:latin typeface="Franklin Gothic Book" panose="020B0503020102020204" pitchFamily="34" charset="0"/>
            </a:endParaRPr>
          </a:p>
          <a:p>
            <a:pPr algn="just"/>
            <a:r>
              <a:rPr lang="hr-HR" sz="1600" dirty="0">
                <a:latin typeface="Franklin Gothic Book" panose="020B0503020102020204" pitchFamily="34" charset="0"/>
              </a:rPr>
              <a:t>Cilj programa za kojeg je osigurano 97.500,00 €, je izgradnja kanalizacije na području Općine. Uložiti će se napori za postizanje postavljenih ciljeva, kako bi izgradnja nove mreže osigurala kvalitetnu javnu vodoopskrbu i odvodnje svakog kućanstva naše Općine.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D3B23AE5-3569-4D79-B6D1-735F01310EA0}"/>
              </a:ext>
            </a:extLst>
          </p:cNvPr>
          <p:cNvSpPr txBox="1"/>
          <p:nvPr/>
        </p:nvSpPr>
        <p:spPr>
          <a:xfrm>
            <a:off x="498021" y="2960173"/>
            <a:ext cx="52904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>
                <a:solidFill>
                  <a:srgbClr val="37474F"/>
                </a:solidFill>
                <a:latin typeface="Franklin Gothic Book" panose="020B0503020102020204" pitchFamily="34" charset="0"/>
              </a:rPr>
              <a:t>PROGRAM 1008 RAZVOJ GOSPODARSTVA </a:t>
            </a:r>
          </a:p>
          <a:p>
            <a:pPr algn="just"/>
            <a:endParaRPr lang="hr-HR" sz="1600" dirty="0">
              <a:latin typeface="Franklin Gothic Book" panose="020B0503020102020204" pitchFamily="34" charset="0"/>
            </a:endParaRPr>
          </a:p>
          <a:p>
            <a:pPr algn="just"/>
            <a:r>
              <a:rPr lang="hr-HR" sz="1600" dirty="0">
                <a:latin typeface="Franklin Gothic Book" panose="020B0503020102020204" pitchFamily="34" charset="0"/>
              </a:rPr>
              <a:t>S ciljem porasta određenih sastavnica gospodarstva ovim proračunom planirana su sredstva u iznosu od 9.500,00 €  za ulaganje u poslovne zgrade na području Općine </a:t>
            </a:r>
            <a:r>
              <a:rPr lang="hr-HR" sz="1600" dirty="0" err="1">
                <a:latin typeface="Franklin Gothic Book" panose="020B0503020102020204" pitchFamily="34" charset="0"/>
              </a:rPr>
              <a:t>Vrbje</a:t>
            </a:r>
            <a:r>
              <a:rPr lang="hr-HR" sz="1600" dirty="0">
                <a:latin typeface="Franklin Gothic Book" panose="020B0503020102020204" pitchFamily="34" charset="0"/>
              </a:rPr>
              <a:t>.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DB9699F7-D844-494E-8359-9EE819535F5A}"/>
              </a:ext>
            </a:extLst>
          </p:cNvPr>
          <p:cNvSpPr txBox="1"/>
          <p:nvPr/>
        </p:nvSpPr>
        <p:spPr>
          <a:xfrm>
            <a:off x="518431" y="4715927"/>
            <a:ext cx="52496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>
                <a:solidFill>
                  <a:srgbClr val="37474F"/>
                </a:solidFill>
                <a:latin typeface="Franklin Gothic Book" panose="020B0503020102020204" pitchFamily="34" charset="0"/>
              </a:rPr>
              <a:t>PROGRAM P1009 RAZVOJ POLJOPRIVREDE </a:t>
            </a:r>
          </a:p>
          <a:p>
            <a:pPr algn="just"/>
            <a:endParaRPr lang="hr-HR" sz="1600" dirty="0">
              <a:latin typeface="Franklin Gothic Book" panose="020B0503020102020204" pitchFamily="34" charset="0"/>
            </a:endParaRPr>
          </a:p>
          <a:p>
            <a:pPr algn="just"/>
            <a:r>
              <a:rPr lang="hr-HR" sz="1600" dirty="0">
                <a:latin typeface="Franklin Gothic Book" panose="020B0503020102020204" pitchFamily="34" charset="0"/>
              </a:rPr>
              <a:t>Poljoprivreda za našu Općinu ima posebno veliko značenje. Osim što predstavlja važnu gospodarsku djelatnost, ujedno predstavlja i važan element našeg identiteta i mi smo na sve vas zbog toga izrazito ponosni. U našem programu prepoznali smo poljoprivredu kao važan sektor te osigurali sredstva u Proračunu 2024. godine u iznosu od 118.867,00 €.</a:t>
            </a:r>
            <a:r>
              <a:rPr lang="hr-HR" sz="1600" b="1" dirty="0">
                <a:latin typeface="Times New Roman" panose="02020603050405020304" pitchFamily="18" charset="0"/>
              </a:rPr>
              <a:t> </a:t>
            </a:r>
            <a:endParaRPr lang="hr-HR" sz="1600" dirty="0">
              <a:latin typeface="Franklin Gothic Book" panose="020B0503020102020204" pitchFamily="34" charset="0"/>
            </a:endParaRPr>
          </a:p>
        </p:txBody>
      </p:sp>
      <p:sp>
        <p:nvSpPr>
          <p:cNvPr id="7" name="TekstniOkvir 1">
            <a:extLst>
              <a:ext uri="{FF2B5EF4-FFF2-40B4-BE49-F238E27FC236}">
                <a16:creationId xmlns:a16="http://schemas.microsoft.com/office/drawing/2014/main" id="{732C199C-5BF7-4B67-B562-C74F14548F38}"/>
              </a:ext>
            </a:extLst>
          </p:cNvPr>
          <p:cNvSpPr txBox="1"/>
          <p:nvPr/>
        </p:nvSpPr>
        <p:spPr>
          <a:xfrm>
            <a:off x="5749120" y="8606699"/>
            <a:ext cx="586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1200" dirty="0">
                <a:latin typeface="Franklin Gothic Book" panose="020B0503020102020204" pitchFamily="34" charset="0"/>
              </a:rPr>
              <a:t>19</a:t>
            </a:r>
          </a:p>
        </p:txBody>
      </p:sp>
      <p:pic>
        <p:nvPicPr>
          <p:cNvPr id="2052" name="Picture 4" descr="Besplatni cliparti od crne pšenice, preuzmite besplatne slike, besplatne  isječke - Ostalo">
            <a:extLst>
              <a:ext uri="{FF2B5EF4-FFF2-40B4-BE49-F238E27FC236}">
                <a16:creationId xmlns:a16="http://schemas.microsoft.com/office/drawing/2014/main" id="{C143D374-A5CE-42F0-BB74-F9A8603DB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7399">
            <a:off x="5515306" y="6505670"/>
            <a:ext cx="1054219" cy="254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esplatni cliparti od crne pšenice, preuzmite besplatne slike, besplatne  isječke - Ostalo">
            <a:extLst>
              <a:ext uri="{FF2B5EF4-FFF2-40B4-BE49-F238E27FC236}">
                <a16:creationId xmlns:a16="http://schemas.microsoft.com/office/drawing/2014/main" id="{A9BF7EEB-B95F-47E8-9E73-6C611EC5E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8988">
            <a:off x="5144802" y="7207476"/>
            <a:ext cx="764572" cy="184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91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6091D451-E210-4D01-B32D-F8A02DAB7BE1}"/>
              </a:ext>
            </a:extLst>
          </p:cNvPr>
          <p:cNvSpPr/>
          <p:nvPr/>
        </p:nvSpPr>
        <p:spPr>
          <a:xfrm>
            <a:off x="0" y="898070"/>
            <a:ext cx="996043" cy="571501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r-HR" sz="1400" b="0" i="0" u="none" strike="noStrike" kern="0" cap="none" spc="0" normalizeH="0" baseline="0" noProof="0">
              <a:ln>
                <a:noFill/>
              </a:ln>
              <a:solidFill>
                <a:srgbClr val="37474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18744B16-BEF2-4515-A41F-B4D5BF08A8FC}"/>
              </a:ext>
            </a:extLst>
          </p:cNvPr>
          <p:cNvSpPr txBox="1"/>
          <p:nvPr/>
        </p:nvSpPr>
        <p:spPr>
          <a:xfrm>
            <a:off x="489970" y="759512"/>
            <a:ext cx="53557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>
                <a:solidFill>
                  <a:srgbClr val="37474F"/>
                </a:solidFill>
                <a:latin typeface="Franklin Gothic Book" panose="020B0503020102020204" pitchFamily="34" charset="0"/>
              </a:rPr>
              <a:t>PROGRAM 1010 PROGRAM PREDŠKOLSKOG ODGOJA </a:t>
            </a:r>
          </a:p>
          <a:p>
            <a:pPr algn="just"/>
            <a:endParaRPr lang="hr-HR" sz="1600" dirty="0">
              <a:latin typeface="Franklin Gothic Book" panose="020B0503020102020204" pitchFamily="34" charset="0"/>
            </a:endParaRPr>
          </a:p>
          <a:p>
            <a:pPr algn="just"/>
            <a:r>
              <a:rPr lang="hr-HR" sz="1600" dirty="0">
                <a:latin typeface="Franklin Gothic Book" panose="020B0503020102020204" pitchFamily="34" charset="0"/>
              </a:rPr>
              <a:t>Za </a:t>
            </a:r>
            <a:r>
              <a:rPr lang="hr-HR" sz="1600" dirty="0" err="1">
                <a:latin typeface="Franklin Gothic Book" panose="020B0503020102020204" pitchFamily="34" charset="0"/>
              </a:rPr>
              <a:t>Predškolu</a:t>
            </a:r>
            <a:r>
              <a:rPr lang="hr-HR" sz="1600" dirty="0">
                <a:latin typeface="Franklin Gothic Book" panose="020B0503020102020204" pitchFamily="34" charset="0"/>
              </a:rPr>
              <a:t> ovim Proračunom su predviđena sredstva u iznosu od 51.422,00 €, a odnose se na financiranje </a:t>
            </a:r>
            <a:r>
              <a:rPr lang="hr-HR" sz="1600" dirty="0" err="1">
                <a:latin typeface="Franklin Gothic Book" panose="020B0503020102020204" pitchFamily="34" charset="0"/>
              </a:rPr>
              <a:t>predškole</a:t>
            </a:r>
            <a:r>
              <a:rPr lang="hr-HR" sz="1600" dirty="0">
                <a:latin typeface="Franklin Gothic Book" panose="020B0503020102020204" pitchFamily="34" charset="0"/>
              </a:rPr>
              <a:t> u vrtiću u gradu Nova Gradiška, boravka djece u vrtiću, Izgradnju i održavanje dječjih igrališta. Kako smo svjedoci odlazaka mladih obitelji kako iz naše županije, tako i cijele lijepe naše Hrvatske u neke nove zemlje za „boljim” životnim prilikama, svjesni smo da moramo ulagati upravo u našu djecu i njihovo sretno djetinjstvo.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FFDE8516-750D-4476-835F-4464BBF2883F}"/>
              </a:ext>
            </a:extLst>
          </p:cNvPr>
          <p:cNvSpPr txBox="1"/>
          <p:nvPr/>
        </p:nvSpPr>
        <p:spPr>
          <a:xfrm>
            <a:off x="489970" y="4027903"/>
            <a:ext cx="53557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>
                <a:solidFill>
                  <a:srgbClr val="37474F"/>
                </a:solidFill>
                <a:latin typeface="Franklin Gothic Book" panose="020B0503020102020204" pitchFamily="34" charset="0"/>
              </a:rPr>
              <a:t>PROGRAM 1011 PROGRAM OSNOVNOŠKOLSKOG I PREDŠKOLSKOG ODGOJA </a:t>
            </a:r>
          </a:p>
          <a:p>
            <a:pPr algn="just"/>
            <a:endParaRPr lang="hr-HR" sz="1600" dirty="0">
              <a:latin typeface="Franklin Gothic Book" panose="020B0503020102020204" pitchFamily="34" charset="0"/>
            </a:endParaRPr>
          </a:p>
          <a:p>
            <a:pPr algn="just"/>
            <a:r>
              <a:rPr lang="hr-HR" sz="1600" dirty="0">
                <a:latin typeface="Franklin Gothic Book" panose="020B0503020102020204" pitchFamily="34" charset="0"/>
              </a:rPr>
              <a:t>Obrazovanje i ljudski kapital jedini su od najvažnijih čimbenika za stvaranje suvremenih i kompetentnih društava i gospodarstava utemeljenih na znanju stoga smo u 2024. godini Proračunom planirali sredstva u iznosu od 27.000,00 € za nabavku udžbenika i financiranje obnove zgrade Osnovne škole.</a:t>
            </a:r>
          </a:p>
        </p:txBody>
      </p:sp>
      <p:pic>
        <p:nvPicPr>
          <p:cNvPr id="3088" name="Picture 16" descr="Best School building Illustration download in PNG &amp; Vector format">
            <a:extLst>
              <a:ext uri="{FF2B5EF4-FFF2-40B4-BE49-F238E27FC236}">
                <a16:creationId xmlns:a16="http://schemas.microsoft.com/office/drawing/2014/main" id="{B079D39B-916A-423F-B9A2-FA68A39B6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77" y="5898963"/>
            <a:ext cx="4490358" cy="316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A1AFDF56-EE88-48CC-A7DB-4082A20C05EA}"/>
              </a:ext>
            </a:extLst>
          </p:cNvPr>
          <p:cNvSpPr/>
          <p:nvPr/>
        </p:nvSpPr>
        <p:spPr>
          <a:xfrm>
            <a:off x="2718820" y="7010195"/>
            <a:ext cx="898072" cy="235131"/>
          </a:xfrm>
          <a:prstGeom prst="rect">
            <a:avLst/>
          </a:prstGeom>
          <a:solidFill>
            <a:srgbClr val="FFE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4" name="TekstniOkvir 1">
            <a:extLst>
              <a:ext uri="{FF2B5EF4-FFF2-40B4-BE49-F238E27FC236}">
                <a16:creationId xmlns:a16="http://schemas.microsoft.com/office/drawing/2014/main" id="{5821E073-3FCB-4550-8CBE-C17F7E1912F8}"/>
              </a:ext>
            </a:extLst>
          </p:cNvPr>
          <p:cNvSpPr txBox="1"/>
          <p:nvPr/>
        </p:nvSpPr>
        <p:spPr>
          <a:xfrm>
            <a:off x="5749120" y="8606699"/>
            <a:ext cx="586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1200" dirty="0">
                <a:latin typeface="Franklin Gothic Book" panose="020B0503020102020204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685867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6091D451-E210-4D01-B32D-F8A02DAB7BE1}"/>
              </a:ext>
            </a:extLst>
          </p:cNvPr>
          <p:cNvSpPr/>
          <p:nvPr/>
        </p:nvSpPr>
        <p:spPr>
          <a:xfrm>
            <a:off x="0" y="898070"/>
            <a:ext cx="996043" cy="571501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r-HR" sz="1400" b="0" i="0" u="none" strike="noStrike" kern="0" cap="none" spc="0" normalizeH="0" baseline="0" noProof="0">
              <a:ln>
                <a:noFill/>
              </a:ln>
              <a:solidFill>
                <a:srgbClr val="37474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5A068783-2914-44BD-83D5-63D26C1B7EE4}"/>
              </a:ext>
            </a:extLst>
          </p:cNvPr>
          <p:cNvSpPr txBox="1"/>
          <p:nvPr/>
        </p:nvSpPr>
        <p:spPr>
          <a:xfrm>
            <a:off x="562678" y="741871"/>
            <a:ext cx="52103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>
                <a:solidFill>
                  <a:srgbClr val="37474F"/>
                </a:solidFill>
                <a:latin typeface="Franklin Gothic Book" panose="020B0503020102020204" pitchFamily="34" charset="0"/>
              </a:rPr>
              <a:t>PROGRAM 1013 RAZVOJ CIVILNOG DRUŠTVA</a:t>
            </a:r>
          </a:p>
          <a:p>
            <a:pPr algn="just"/>
            <a:endParaRPr lang="hr-HR" sz="1600" dirty="0">
              <a:latin typeface="Franklin Gothic Book" panose="020B0503020102020204" pitchFamily="34" charset="0"/>
            </a:endParaRPr>
          </a:p>
          <a:p>
            <a:pPr algn="just"/>
            <a:r>
              <a:rPr lang="hr-HR" sz="1600" dirty="0">
                <a:latin typeface="Franklin Gothic Book" panose="020B0503020102020204" pitchFamily="34" charset="0"/>
              </a:rPr>
              <a:t> Programom se utvrđuju aktivnosti, poslovi, djelatnosti, akcije i manifestacije civilnih udruga od značaja za Općinu </a:t>
            </a:r>
            <a:r>
              <a:rPr lang="hr-HR" sz="1600" dirty="0" err="1">
                <a:latin typeface="Franklin Gothic Book" panose="020B0503020102020204" pitchFamily="34" charset="0"/>
              </a:rPr>
              <a:t>Vrbje</a:t>
            </a:r>
            <a:r>
              <a:rPr lang="hr-HR" sz="1600" dirty="0">
                <a:latin typeface="Franklin Gothic Book" panose="020B0503020102020204" pitchFamily="34" charset="0"/>
              </a:rPr>
              <a:t>. Planirana su sredstva i za vjerske zajednice za obilježavanja važnih spomendana, zaštitnika Općine i kapitalne donacije župama. Za ovaj program predviđena sredstva u ukupnom iznosu su 13.200,00 €.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1F7F6543-A8AF-4F5E-AE0D-8ED2E0EEA3AC}"/>
              </a:ext>
            </a:extLst>
          </p:cNvPr>
          <p:cNvSpPr txBox="1"/>
          <p:nvPr/>
        </p:nvSpPr>
        <p:spPr>
          <a:xfrm>
            <a:off x="562678" y="3381555"/>
            <a:ext cx="52103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>
                <a:solidFill>
                  <a:srgbClr val="37474F"/>
                </a:solidFill>
                <a:latin typeface="Franklin Gothic Book" panose="020B0503020102020204" pitchFamily="34" charset="0"/>
              </a:rPr>
              <a:t>PROGRAM 1014 RAZVOJ SPORTA </a:t>
            </a:r>
          </a:p>
          <a:p>
            <a:pPr algn="just"/>
            <a:endParaRPr lang="hr-HR" sz="1600" dirty="0">
              <a:latin typeface="Franklin Gothic Book" panose="020B0503020102020204" pitchFamily="34" charset="0"/>
            </a:endParaRPr>
          </a:p>
          <a:p>
            <a:pPr algn="just"/>
            <a:r>
              <a:rPr lang="hr-HR" sz="1600" dirty="0">
                <a:latin typeface="Franklin Gothic Book" panose="020B0503020102020204" pitchFamily="34" charset="0"/>
              </a:rPr>
              <a:t>Programom javnih potreba u sportu osiguravaju se financijska sredstva za financiranje sportskih udruga Općine </a:t>
            </a:r>
            <a:r>
              <a:rPr lang="hr-HR" sz="1600" dirty="0" err="1">
                <a:latin typeface="Franklin Gothic Book" panose="020B0503020102020204" pitchFamily="34" charset="0"/>
              </a:rPr>
              <a:t>Vrbje</a:t>
            </a:r>
            <a:r>
              <a:rPr lang="hr-HR" sz="1600" dirty="0">
                <a:latin typeface="Franklin Gothic Book" panose="020B0503020102020204" pitchFamily="34" charset="0"/>
              </a:rPr>
              <a:t> kao i izgradnja sportskih objekata u iznosu od 108.670,00 €. Osnovni cilj programa je stvaranje poticajnog okruženja za razvoj civilnog društva na području Općine, odnosno poboljšanje razine kvalitete sporta, a planirani su rashodi za sufinanciranje udruga iz područja sporta i rekreacije.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43C5AECE-54FA-4595-ABDE-2368E968A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146" y="6358581"/>
            <a:ext cx="4005419" cy="2761727"/>
          </a:xfrm>
          <a:prstGeom prst="rect">
            <a:avLst/>
          </a:prstGeom>
        </p:spPr>
      </p:pic>
      <p:sp>
        <p:nvSpPr>
          <p:cNvPr id="11" name="TekstniOkvir 1">
            <a:extLst>
              <a:ext uri="{FF2B5EF4-FFF2-40B4-BE49-F238E27FC236}">
                <a16:creationId xmlns:a16="http://schemas.microsoft.com/office/drawing/2014/main" id="{82193DC3-A892-4692-94D9-689E6000409D}"/>
              </a:ext>
            </a:extLst>
          </p:cNvPr>
          <p:cNvSpPr txBox="1"/>
          <p:nvPr/>
        </p:nvSpPr>
        <p:spPr>
          <a:xfrm>
            <a:off x="5749120" y="8606699"/>
            <a:ext cx="586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1200" dirty="0">
                <a:latin typeface="Franklin Gothic Book" panose="020B0503020102020204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51065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6091D451-E210-4D01-B32D-F8A02DAB7BE1}"/>
              </a:ext>
            </a:extLst>
          </p:cNvPr>
          <p:cNvSpPr/>
          <p:nvPr/>
        </p:nvSpPr>
        <p:spPr>
          <a:xfrm>
            <a:off x="0" y="898070"/>
            <a:ext cx="996043" cy="571501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r-HR" sz="1400" b="0" i="0" u="none" strike="noStrike" kern="0" cap="none" spc="0" normalizeH="0" baseline="0" noProof="0">
              <a:ln>
                <a:noFill/>
              </a:ln>
              <a:solidFill>
                <a:srgbClr val="37474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3C9DBB4B-E2F1-4259-8878-2D22733922BF}"/>
              </a:ext>
            </a:extLst>
          </p:cNvPr>
          <p:cNvSpPr txBox="1"/>
          <p:nvPr/>
        </p:nvSpPr>
        <p:spPr>
          <a:xfrm>
            <a:off x="498021" y="1495903"/>
            <a:ext cx="54518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>
                <a:solidFill>
                  <a:srgbClr val="37474F"/>
                </a:solidFill>
                <a:latin typeface="Franklin Gothic Book" panose="020B0503020102020204" pitchFamily="34" charset="0"/>
              </a:rPr>
              <a:t>PROGRAM 1015 ORGANIZIRANJE I PROVOĐENJE ZAŠTITE I SPAŠAVANJA</a:t>
            </a:r>
          </a:p>
          <a:p>
            <a:pPr algn="just"/>
            <a:endParaRPr lang="hr-HR" sz="1600" dirty="0">
              <a:latin typeface="Franklin Gothic Book" panose="020B0503020102020204" pitchFamily="34" charset="0"/>
            </a:endParaRPr>
          </a:p>
          <a:p>
            <a:pPr algn="just"/>
            <a:r>
              <a:rPr lang="hr-HR" sz="1600" dirty="0">
                <a:latin typeface="Franklin Gothic Book" panose="020B0503020102020204" pitchFamily="34" charset="0"/>
              </a:rPr>
              <a:t>Opći cilj programa je postizanje najviše kvalitete u obavljanju vatrogasne djelatnosti i razvoja sustava vatrogastva i civilne zaštite, poslovi zaštite i spašavanja mještana i turista i imovine u slučaju raznih nepogoda (požar, poplava, prometnih nesreća, posebnih okolnosti i drugo). Posebni cilj je osiguravanje njihovog kontinuiranog djelovanja i funkcioniranja. Planirana je i nabava opreme za DVD. Sredstva su također osigurana i za izgradnju vatrogasnih spremišta. Osiguranim sredstvima omogućuje se stručno usavršavanje stožera CZ i za organizaciju pokaznih vježbi. Za financiranje Programa 1015 Proračunom su predviđena sredstva u ukupnom iznosu od  68.300,00 €.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780393C-4C12-4124-898A-D29C123E4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22" y="268641"/>
            <a:ext cx="1227262" cy="1227262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55E296B-73EC-4611-97AF-2A22395C1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948" y="5421434"/>
            <a:ext cx="2284039" cy="3045385"/>
          </a:xfrm>
          <a:prstGeom prst="rect">
            <a:avLst/>
          </a:prstGeom>
        </p:spPr>
      </p:pic>
      <p:sp>
        <p:nvSpPr>
          <p:cNvPr id="8" name="TekstniOkvir 1">
            <a:extLst>
              <a:ext uri="{FF2B5EF4-FFF2-40B4-BE49-F238E27FC236}">
                <a16:creationId xmlns:a16="http://schemas.microsoft.com/office/drawing/2014/main" id="{61DD553E-7A74-4184-B968-0DAAD52DEE4E}"/>
              </a:ext>
            </a:extLst>
          </p:cNvPr>
          <p:cNvSpPr txBox="1"/>
          <p:nvPr/>
        </p:nvSpPr>
        <p:spPr>
          <a:xfrm>
            <a:off x="5749120" y="8606699"/>
            <a:ext cx="586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1200" dirty="0">
                <a:latin typeface="Franklin Gothic Book" panose="020B0503020102020204" pitchFamily="34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931553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6091D451-E210-4D01-B32D-F8A02DAB7BE1}"/>
              </a:ext>
            </a:extLst>
          </p:cNvPr>
          <p:cNvSpPr/>
          <p:nvPr/>
        </p:nvSpPr>
        <p:spPr>
          <a:xfrm>
            <a:off x="0" y="898070"/>
            <a:ext cx="996043" cy="571501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592E9EB3-41CE-44CF-9AEC-31C5C70A06B2}"/>
              </a:ext>
            </a:extLst>
          </p:cNvPr>
          <p:cNvSpPr txBox="1"/>
          <p:nvPr/>
        </p:nvSpPr>
        <p:spPr>
          <a:xfrm>
            <a:off x="498021" y="763816"/>
            <a:ext cx="53962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>
                <a:solidFill>
                  <a:srgbClr val="37474F"/>
                </a:solidFill>
                <a:latin typeface="Franklin Gothic Book" panose="020B0503020102020204" pitchFamily="34" charset="0"/>
              </a:rPr>
              <a:t>PROGRAM 1016 PROGRAM SOCIJALNE SKRBI I NOVČANIH POMOĆI </a:t>
            </a:r>
          </a:p>
          <a:p>
            <a:pPr algn="just"/>
            <a:endParaRPr lang="hr-HR" sz="1600" dirty="0">
              <a:latin typeface="Franklin Gothic Book" panose="020B0503020102020204" pitchFamily="34" charset="0"/>
            </a:endParaRPr>
          </a:p>
          <a:p>
            <a:pPr algn="just"/>
            <a:r>
              <a:rPr lang="hr-HR" sz="1600" dirty="0">
                <a:latin typeface="Franklin Gothic Book" panose="020B0503020102020204" pitchFamily="34" charset="0"/>
              </a:rPr>
              <a:t>Programom socijalne skrbi želi se osigurati zaštita i pomaganje osoba koje su socijalno ugrožene, nemoćne ili se radi o osobama koje same ili uz pomoć članova obitelji ne mogu zadovoljiti svoje potrebe zbog nepovoljnih osobnih, gospodarskih, socijalnih i drugih okolnosti. Cilj Programa socijalne skrbi je podizanje općeg životnog standarda građana i njihovih obitelji, osiguravanje potrebnih sredstava za život i pružanje potpore pojedincima koji se uslijed društvenih ili prirodnih uzroka nalaze u posebnom stanju potrebe za društvenom pomoći. Osigurana sredstva u Proračunu iznose 175.600,00 €.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F134588B-1995-4589-8450-B7C8D2390F7F}"/>
              </a:ext>
            </a:extLst>
          </p:cNvPr>
          <p:cNvSpPr txBox="1"/>
          <p:nvPr/>
        </p:nvSpPr>
        <p:spPr>
          <a:xfrm>
            <a:off x="797553" y="4696292"/>
            <a:ext cx="50684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6B21C"/>
              </a:buClr>
              <a:buFont typeface="Franklin Gothic Book" panose="020B0503020102020204" pitchFamily="34" charset="0"/>
              <a:buChar char="♦"/>
            </a:pPr>
            <a:r>
              <a:rPr lang="hr-HR" sz="1600" dirty="0">
                <a:latin typeface="Franklin Gothic Book" panose="020B0503020102020204" pitchFamily="34" charset="0"/>
              </a:rPr>
              <a:t>Pomoć obiteljima i kućanstvima 18.900,00 €</a:t>
            </a:r>
          </a:p>
          <a:p>
            <a:pPr marL="285750" indent="-285750">
              <a:buClr>
                <a:srgbClr val="C6B21C"/>
              </a:buClr>
              <a:buFont typeface="Franklin Gothic Book" panose="020B0503020102020204" pitchFamily="34" charset="0"/>
              <a:buChar char="♦"/>
            </a:pPr>
            <a:endParaRPr lang="hr-HR" sz="1600" dirty="0">
              <a:latin typeface="Franklin Gothic Book" panose="020B0503020102020204" pitchFamily="34" charset="0"/>
            </a:endParaRPr>
          </a:p>
          <a:p>
            <a:pPr marL="285750" indent="-285750">
              <a:buClr>
                <a:srgbClr val="C6B21C"/>
              </a:buClr>
              <a:buFont typeface="Franklin Gothic Book" panose="020B0503020102020204" pitchFamily="34" charset="0"/>
              <a:buChar char="♦"/>
            </a:pPr>
            <a:r>
              <a:rPr lang="hr-HR" sz="1600" dirty="0">
                <a:latin typeface="Franklin Gothic Book" panose="020B0503020102020204" pitchFamily="34" charset="0"/>
              </a:rPr>
              <a:t>Potpore za novorođeno dijete 5.400,00 €.</a:t>
            </a:r>
          </a:p>
          <a:p>
            <a:pPr marL="285750" indent="-285750">
              <a:buClr>
                <a:srgbClr val="C6B21C"/>
              </a:buClr>
              <a:buFont typeface="Franklin Gothic Book" panose="020B0503020102020204" pitchFamily="34" charset="0"/>
              <a:buChar char="♦"/>
            </a:pPr>
            <a:endParaRPr lang="hr-HR" sz="1600" dirty="0">
              <a:latin typeface="Franklin Gothic Book" panose="020B0503020102020204" pitchFamily="34" charset="0"/>
            </a:endParaRPr>
          </a:p>
          <a:p>
            <a:pPr marL="285750" indent="-285750">
              <a:buClr>
                <a:srgbClr val="C6B21C"/>
              </a:buClr>
              <a:buFont typeface="Franklin Gothic Book" panose="020B0503020102020204" pitchFamily="34" charset="0"/>
              <a:buChar char="♦"/>
            </a:pPr>
            <a:r>
              <a:rPr lang="hr-HR" sz="1600" dirty="0">
                <a:latin typeface="Franklin Gothic Book" panose="020B0503020102020204" pitchFamily="34" charset="0"/>
              </a:rPr>
              <a:t>Crveni križ 4.100,00 €.</a:t>
            </a:r>
          </a:p>
          <a:p>
            <a:pPr marL="285750" indent="-285750">
              <a:buClr>
                <a:srgbClr val="C6B21C"/>
              </a:buClr>
              <a:buFont typeface="Franklin Gothic Book" panose="020B0503020102020204" pitchFamily="34" charset="0"/>
              <a:buChar char="♦"/>
            </a:pPr>
            <a:endParaRPr lang="hr-HR" sz="1600" dirty="0">
              <a:latin typeface="Franklin Gothic Book" panose="020B0503020102020204" pitchFamily="34" charset="0"/>
            </a:endParaRPr>
          </a:p>
          <a:p>
            <a:pPr marL="285750" indent="-285750">
              <a:buClr>
                <a:srgbClr val="C6B21C"/>
              </a:buClr>
              <a:buFont typeface="Franklin Gothic Book" panose="020B0503020102020204" pitchFamily="34" charset="0"/>
              <a:buChar char="♦"/>
            </a:pPr>
            <a:r>
              <a:rPr lang="hr-HR" sz="1600" dirty="0">
                <a:latin typeface="Franklin Gothic Book" panose="020B0503020102020204" pitchFamily="34" charset="0"/>
              </a:rPr>
              <a:t>Poklon paketići za djecu 2.000,00 €.</a:t>
            </a:r>
          </a:p>
          <a:p>
            <a:pPr marL="285750" indent="-285750">
              <a:buClr>
                <a:srgbClr val="C6B21C"/>
              </a:buClr>
              <a:buFont typeface="Franklin Gothic Book" panose="020B0503020102020204" pitchFamily="34" charset="0"/>
              <a:buChar char="♦"/>
            </a:pPr>
            <a:endParaRPr lang="hr-HR" sz="1600" dirty="0">
              <a:latin typeface="Franklin Gothic Book" panose="020B0503020102020204" pitchFamily="34" charset="0"/>
            </a:endParaRPr>
          </a:p>
          <a:p>
            <a:pPr marL="285750" indent="-285750">
              <a:buClr>
                <a:srgbClr val="C6B21C"/>
              </a:buClr>
              <a:buFont typeface="Franklin Gothic Book" panose="020B0503020102020204" pitchFamily="34" charset="0"/>
              <a:buChar char="♦"/>
            </a:pPr>
            <a:r>
              <a:rPr lang="hr-HR" sz="1600" dirty="0">
                <a:latin typeface="Franklin Gothic Book" panose="020B0503020102020204" pitchFamily="34" charset="0"/>
              </a:rPr>
              <a:t>Pomoć mladim obiteljima (stambeno zbrinjavanje) 60.100,00 €.</a:t>
            </a:r>
          </a:p>
          <a:p>
            <a:pPr>
              <a:buClr>
                <a:srgbClr val="C6B21C"/>
              </a:buClr>
            </a:pPr>
            <a:r>
              <a:rPr lang="hr-HR" sz="1600" dirty="0">
                <a:latin typeface="Franklin Gothic Book" panose="020B0503020102020204" pitchFamily="34" charset="0"/>
              </a:rPr>
              <a:t> </a:t>
            </a:r>
          </a:p>
          <a:p>
            <a:pPr marL="285750" indent="-285750">
              <a:buClr>
                <a:srgbClr val="C6B21C"/>
              </a:buClr>
              <a:buFont typeface="Franklin Gothic Book" panose="020B0503020102020204" pitchFamily="34" charset="0"/>
              <a:buChar char="♦"/>
            </a:pPr>
            <a:r>
              <a:rPr lang="hr-HR" sz="1600" dirty="0">
                <a:latin typeface="Franklin Gothic Book" panose="020B0503020102020204" pitchFamily="34" charset="0"/>
              </a:rPr>
              <a:t>Projekt „Zaželi" zajedno za žene 85.100,00 €.</a:t>
            </a:r>
          </a:p>
        </p:txBody>
      </p:sp>
      <p:sp>
        <p:nvSpPr>
          <p:cNvPr id="10" name="TekstniOkvir 1">
            <a:extLst>
              <a:ext uri="{FF2B5EF4-FFF2-40B4-BE49-F238E27FC236}">
                <a16:creationId xmlns:a16="http://schemas.microsoft.com/office/drawing/2014/main" id="{D1FFDD90-A4AD-474D-AAE4-BE3763BBEEFD}"/>
              </a:ext>
            </a:extLst>
          </p:cNvPr>
          <p:cNvSpPr txBox="1"/>
          <p:nvPr/>
        </p:nvSpPr>
        <p:spPr>
          <a:xfrm>
            <a:off x="5749120" y="8606699"/>
            <a:ext cx="586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1200" dirty="0">
                <a:latin typeface="Franklin Gothic Book" panose="020B0503020102020204" pitchFamily="34" charset="0"/>
              </a:rPr>
              <a:t>23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OPĆINA VRBJE">
            <a:extLst>
              <a:ext uri="{FF2B5EF4-FFF2-40B4-BE49-F238E27FC236}">
                <a16:creationId xmlns:a16="http://schemas.microsoft.com/office/drawing/2014/main" id="{DA78CBCD-2387-41E9-BAB7-71B32C61B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5457"/>
            <a:ext cx="6335713" cy="19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OPĆINA VRBJE">
            <a:extLst>
              <a:ext uri="{FF2B5EF4-FFF2-40B4-BE49-F238E27FC236}">
                <a16:creationId xmlns:a16="http://schemas.microsoft.com/office/drawing/2014/main" id="{CADB337F-1A7B-4523-8C1B-F94CE4F64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25681"/>
            <a:ext cx="6335713" cy="217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OPĆINA VRBJE">
            <a:extLst>
              <a:ext uri="{FF2B5EF4-FFF2-40B4-BE49-F238E27FC236}">
                <a16:creationId xmlns:a16="http://schemas.microsoft.com/office/drawing/2014/main" id="{91DB4D1C-4E89-40BC-8B71-BD98558EB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385623"/>
            <a:ext cx="6335713" cy="19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C4FDBA12-1DEB-4DAF-A5D5-E3BA8FC3F7BA}"/>
              </a:ext>
            </a:extLst>
          </p:cNvPr>
          <p:cNvSpPr txBox="1"/>
          <p:nvPr/>
        </p:nvSpPr>
        <p:spPr>
          <a:xfrm>
            <a:off x="2967487" y="2399186"/>
            <a:ext cx="4075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rgbClr val="FFFFFF"/>
                </a:solidFill>
              </a:rPr>
              <a:t>Kralja Tomislava 4, </a:t>
            </a:r>
            <a:r>
              <a:rPr lang="hr-HR" dirty="0" err="1">
                <a:solidFill>
                  <a:srgbClr val="FFFFFF"/>
                </a:solidFill>
              </a:rPr>
              <a:t>Vrbje</a:t>
            </a:r>
            <a:r>
              <a:rPr lang="hr-HR" dirty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hr-HR" dirty="0">
                <a:solidFill>
                  <a:srgbClr val="FFFFFF"/>
                </a:solidFill>
              </a:rPr>
              <a:t>Tel: 035 345-228 </a:t>
            </a:r>
          </a:p>
          <a:p>
            <a:pPr algn="ctr"/>
            <a:r>
              <a:rPr lang="hr-HR" dirty="0">
                <a:solidFill>
                  <a:srgbClr val="FFFFFF"/>
                </a:solidFill>
              </a:rPr>
              <a:t>Fax: 035 345-228 </a:t>
            </a:r>
          </a:p>
          <a:p>
            <a:pPr algn="ctr"/>
            <a:r>
              <a:rPr lang="hr-HR" dirty="0">
                <a:solidFill>
                  <a:srgbClr val="FFFFFF"/>
                </a:solidFill>
              </a:rPr>
              <a:t>e-pošta: info@vrbje.hr</a:t>
            </a:r>
          </a:p>
        </p:txBody>
      </p:sp>
      <p:sp>
        <p:nvSpPr>
          <p:cNvPr id="98" name="TekstniOkvir 97">
            <a:extLst>
              <a:ext uri="{FF2B5EF4-FFF2-40B4-BE49-F238E27FC236}">
                <a16:creationId xmlns:a16="http://schemas.microsoft.com/office/drawing/2014/main" id="{2302D3DD-A711-4D68-9055-871A74EACE42}"/>
              </a:ext>
            </a:extLst>
          </p:cNvPr>
          <p:cNvSpPr txBox="1"/>
          <p:nvPr/>
        </p:nvSpPr>
        <p:spPr>
          <a:xfrm>
            <a:off x="3512913" y="1933059"/>
            <a:ext cx="2984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hr-HR" sz="2000" b="1" dirty="0">
                <a:solidFill>
                  <a:srgbClr val="E0CA24"/>
                </a:solidFill>
                <a:latin typeface="Arial Black" panose="020B0A04020102020204" pitchFamily="34" charset="0"/>
                <a:ea typeface="Gadugi" panose="020B0502040204020203" pitchFamily="34" charset="0"/>
              </a:rPr>
              <a:t>OPĆINA VRBJE</a:t>
            </a:r>
          </a:p>
        </p:txBody>
      </p:sp>
      <p:pic>
        <p:nvPicPr>
          <p:cNvPr id="99" name="Slika 98">
            <a:extLst>
              <a:ext uri="{FF2B5EF4-FFF2-40B4-BE49-F238E27FC236}">
                <a16:creationId xmlns:a16="http://schemas.microsoft.com/office/drawing/2014/main" id="{B6ED2C84-A1D5-4E23-9F6D-79833B9C2C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785" y="-169807"/>
            <a:ext cx="2409466" cy="18066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D52B15BD-A88E-47D2-9E2B-AD95EE7CF607}"/>
              </a:ext>
            </a:extLst>
          </p:cNvPr>
          <p:cNvSpPr/>
          <p:nvPr/>
        </p:nvSpPr>
        <p:spPr>
          <a:xfrm>
            <a:off x="0" y="0"/>
            <a:ext cx="2967487" cy="9126747"/>
          </a:xfrm>
          <a:prstGeom prst="rect">
            <a:avLst/>
          </a:prstGeom>
          <a:solidFill>
            <a:srgbClr val="37474F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Elipsa 3">
            <a:extLst>
              <a:ext uri="{FF2B5EF4-FFF2-40B4-BE49-F238E27FC236}">
                <a16:creationId xmlns:a16="http://schemas.microsoft.com/office/drawing/2014/main" id="{0927971B-0D25-43F7-9FE4-B3404E98377C}"/>
              </a:ext>
            </a:extLst>
          </p:cNvPr>
          <p:cNvSpPr/>
          <p:nvPr/>
        </p:nvSpPr>
        <p:spPr>
          <a:xfrm>
            <a:off x="120770" y="3216064"/>
            <a:ext cx="2674188" cy="2567409"/>
          </a:xfrm>
          <a:prstGeom prst="ellipse">
            <a:avLst/>
          </a:prstGeom>
          <a:solidFill>
            <a:srgbClr val="E0C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D6D13F9-D78D-482B-A1DB-E664AA55B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27" y="3471362"/>
            <a:ext cx="2179674" cy="2056812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E04D34CB-0AEB-408E-91F3-66FBED2990C7}"/>
              </a:ext>
            </a:extLst>
          </p:cNvPr>
          <p:cNvSpPr txBox="1"/>
          <p:nvPr/>
        </p:nvSpPr>
        <p:spPr>
          <a:xfrm>
            <a:off x="2794958" y="570957"/>
            <a:ext cx="3409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976" lvl="0" indent="-263976" algn="ctr"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rgbClr val="191919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Temeljni financijski dokument jedinice lokalne i područne (regionalne) samouprave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5C2DB4ED-DF04-483A-8332-D1251EE3BC71}"/>
              </a:ext>
            </a:extLst>
          </p:cNvPr>
          <p:cNvSpPr txBox="1"/>
          <p:nvPr/>
        </p:nvSpPr>
        <p:spPr>
          <a:xfrm>
            <a:off x="131359" y="2499100"/>
            <a:ext cx="3299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E0CA24"/>
                </a:solidFill>
                <a:latin typeface="+mn-lt"/>
              </a:rPr>
              <a:t>Što je proračun?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F6FA79D4-BA7E-4CD5-9A7C-1114B75D356F}"/>
              </a:ext>
            </a:extLst>
          </p:cNvPr>
          <p:cNvSpPr txBox="1"/>
          <p:nvPr/>
        </p:nvSpPr>
        <p:spPr>
          <a:xfrm>
            <a:off x="3088257" y="2156604"/>
            <a:ext cx="3116097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</a:pPr>
            <a:r>
              <a:rPr lang="hr-HR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+mn-ea"/>
                <a:cs typeface="+mn-cs"/>
              </a:rPr>
              <a:t>Akt kojim se procjenjuju prihodi i primici te utvrđuju rashodi i izdaci JLP(R)S za proračunsku godinu, a sadrži i projekcije prihoda i primitaka te rashoda i izdataka za dvije proračunske godine unaprijed.</a:t>
            </a:r>
          </a:p>
          <a:p>
            <a:pPr lvl="0" algn="just">
              <a:buClrTx/>
            </a:pPr>
            <a:endParaRPr lang="hr-HR" kern="1200" dirty="0">
              <a:solidFill>
                <a:srgbClr val="000000">
                  <a:lumMod val="75000"/>
                  <a:lumOff val="25000"/>
                </a:srgbClr>
              </a:solidFill>
              <a:latin typeface="Franklin Gothic Book" panose="020F0502020204030204"/>
              <a:ea typeface="+mn-ea"/>
              <a:cs typeface="+mn-cs"/>
            </a:endParaRPr>
          </a:p>
          <a:p>
            <a:pPr lvl="0" algn="just">
              <a:buClrTx/>
            </a:pPr>
            <a:r>
              <a:rPr lang="hr-HR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+mn-ea"/>
                <a:cs typeface="+mn-cs"/>
              </a:rPr>
              <a:t>Proračun </a:t>
            </a:r>
            <a:r>
              <a:rPr lang="hr-HR" i="1" kern="12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F0502020204030204"/>
                <a:ea typeface="+mn-ea"/>
                <a:cs typeface="+mn-cs"/>
              </a:rPr>
              <a:t>nije statičan </a:t>
            </a:r>
            <a:r>
              <a:rPr lang="hr-HR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+mn-ea"/>
                <a:cs typeface="+mn-cs"/>
              </a:rPr>
              <a:t>akt, već sukladno Zakonu može se mijenjati tijekom proračunske godine, odnosno donosi se </a:t>
            </a:r>
            <a:r>
              <a:rPr lang="hr-HR" i="1" kern="12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F0502020204030204"/>
                <a:ea typeface="+mn-ea"/>
                <a:cs typeface="+mn-cs"/>
              </a:rPr>
              <a:t>Rebalans proračuna </a:t>
            </a:r>
            <a:r>
              <a:rPr lang="hr-HR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+mn-ea"/>
                <a:cs typeface="+mn-cs"/>
              </a:rPr>
              <a:t>(Izmjene i dopune).</a:t>
            </a:r>
          </a:p>
          <a:p>
            <a:pPr lvl="0" algn="just">
              <a:buClrTx/>
            </a:pPr>
            <a:endParaRPr lang="hr-HR" kern="1200" dirty="0">
              <a:solidFill>
                <a:srgbClr val="000000">
                  <a:lumMod val="75000"/>
                  <a:lumOff val="25000"/>
                </a:srgbClr>
              </a:solidFill>
              <a:latin typeface="Franklin Gothic Book" panose="020F0502020204030204"/>
              <a:ea typeface="+mn-ea"/>
              <a:cs typeface="+mn-cs"/>
            </a:endParaRPr>
          </a:p>
          <a:p>
            <a:pPr lvl="0" algn="just">
              <a:buClrTx/>
            </a:pPr>
            <a:endParaRPr lang="hr-HR" kern="1200" dirty="0">
              <a:solidFill>
                <a:srgbClr val="000000">
                  <a:lumMod val="75000"/>
                  <a:lumOff val="25000"/>
                </a:srgbClr>
              </a:solidFill>
              <a:latin typeface="Franklin Gothic Book" panose="020F0502020204030204"/>
              <a:ea typeface="+mn-ea"/>
              <a:cs typeface="+mn-cs"/>
            </a:endParaRPr>
          </a:p>
          <a:p>
            <a:pPr lvl="0" algn="just">
              <a:buClrTx/>
            </a:pPr>
            <a:r>
              <a:rPr lang="hr-HR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Times New Roman" panose="02020603050405020304" pitchFamily="18" charset="0"/>
                <a:cs typeface="+mn-cs"/>
              </a:rPr>
              <a:t>U ovom Proračunu za građane bit će prikazan sažetak prijedloga proračuna  Općine </a:t>
            </a:r>
            <a:r>
              <a:rPr lang="hr-HR" kern="12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Times New Roman" panose="02020603050405020304" pitchFamily="18" charset="0"/>
                <a:cs typeface="+mn-cs"/>
              </a:rPr>
              <a:t>Vrbje</a:t>
            </a:r>
            <a:r>
              <a:rPr lang="hr-HR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Times New Roman" panose="02020603050405020304" pitchFamily="18" charset="0"/>
                <a:cs typeface="+mn-cs"/>
              </a:rPr>
              <a:t> za 2024. godinu s najvažnijim smjernicama razvoja Općine  koji pojašnjava planove i aktivnosti.  Želimo omogućiti svim građanima uvid u prihode i rashode Općine </a:t>
            </a:r>
            <a:r>
              <a:rPr lang="hr-HR" kern="12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Times New Roman" panose="02020603050405020304" pitchFamily="18" charset="0"/>
                <a:cs typeface="+mn-cs"/>
              </a:rPr>
              <a:t>Vrbje</a:t>
            </a:r>
            <a:r>
              <a:rPr lang="hr-HR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Times New Roman" panose="02020603050405020304" pitchFamily="18" charset="0"/>
                <a:cs typeface="+mn-cs"/>
              </a:rPr>
              <a:t> kako bi imali transparentnu i potpunu informaciju o tome gdje i kako se troši općinski novac te kako bismo i potaknuli sve građane na aktivno sudjelovanje u komentiranju, predlaganju i sugeriranju općinskog proračuna.</a:t>
            </a:r>
            <a:endParaRPr lang="hr-HR" kern="1200" dirty="0">
              <a:solidFill>
                <a:srgbClr val="000000">
                  <a:lumMod val="75000"/>
                  <a:lumOff val="25000"/>
                </a:srgbClr>
              </a:solidFill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A0D5575B-6998-4AC7-9E0C-DAE928429286}"/>
              </a:ext>
            </a:extLst>
          </p:cNvPr>
          <p:cNvSpPr txBox="1"/>
          <p:nvPr/>
        </p:nvSpPr>
        <p:spPr>
          <a:xfrm>
            <a:off x="5749117" y="8631434"/>
            <a:ext cx="586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>
                <a:latin typeface="Franklin Gothic Book" panose="020B05030201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67554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6893;p43">
            <a:extLst>
              <a:ext uri="{FF2B5EF4-FFF2-40B4-BE49-F238E27FC236}">
                <a16:creationId xmlns:a16="http://schemas.microsoft.com/office/drawing/2014/main" id="{A14ABACC-FA5C-48B9-A57F-82B8E716AF61}"/>
              </a:ext>
            </a:extLst>
          </p:cNvPr>
          <p:cNvGrpSpPr/>
          <p:nvPr/>
        </p:nvGrpSpPr>
        <p:grpSpPr>
          <a:xfrm>
            <a:off x="4192385" y="6935637"/>
            <a:ext cx="1892269" cy="1552755"/>
            <a:chOff x="4311600" y="3232600"/>
            <a:chExt cx="1656350" cy="1365900"/>
          </a:xfrm>
        </p:grpSpPr>
        <p:sp>
          <p:nvSpPr>
            <p:cNvPr id="504" name="Google Shape;6894;p43">
              <a:extLst>
                <a:ext uri="{FF2B5EF4-FFF2-40B4-BE49-F238E27FC236}">
                  <a16:creationId xmlns:a16="http://schemas.microsoft.com/office/drawing/2014/main" id="{8024DE81-18A6-49BE-8574-0EB742866F65}"/>
                </a:ext>
              </a:extLst>
            </p:cNvPr>
            <p:cNvSpPr/>
            <p:nvPr/>
          </p:nvSpPr>
          <p:spPr>
            <a:xfrm>
              <a:off x="5663750" y="3500475"/>
              <a:ext cx="198300" cy="264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grpSp>
          <p:nvGrpSpPr>
            <p:cNvPr id="505" name="Google Shape;6895;p43">
              <a:extLst>
                <a:ext uri="{FF2B5EF4-FFF2-40B4-BE49-F238E27FC236}">
                  <a16:creationId xmlns:a16="http://schemas.microsoft.com/office/drawing/2014/main" id="{BFF152A2-417F-4EF4-969F-63CEE9A35F6C}"/>
                </a:ext>
              </a:extLst>
            </p:cNvPr>
            <p:cNvGrpSpPr/>
            <p:nvPr/>
          </p:nvGrpSpPr>
          <p:grpSpPr>
            <a:xfrm>
              <a:off x="4311600" y="3232600"/>
              <a:ext cx="1127796" cy="1340385"/>
              <a:chOff x="4311600" y="3232600"/>
              <a:chExt cx="1127796" cy="1340385"/>
            </a:xfrm>
          </p:grpSpPr>
          <p:sp>
            <p:nvSpPr>
              <p:cNvPr id="542" name="Google Shape;6896;p43">
                <a:extLst>
                  <a:ext uri="{FF2B5EF4-FFF2-40B4-BE49-F238E27FC236}">
                    <a16:creationId xmlns:a16="http://schemas.microsoft.com/office/drawing/2014/main" id="{E76D2EFB-5820-4DC1-9739-A751582C79B8}"/>
                  </a:ext>
                </a:extLst>
              </p:cNvPr>
              <p:cNvSpPr/>
              <p:nvPr/>
            </p:nvSpPr>
            <p:spPr>
              <a:xfrm>
                <a:off x="4988043" y="4313787"/>
                <a:ext cx="451353" cy="259198"/>
              </a:xfrm>
              <a:custGeom>
                <a:avLst/>
                <a:gdLst/>
                <a:ahLst/>
                <a:cxnLst/>
                <a:rect l="l" t="t" r="r" b="b"/>
                <a:pathLst>
                  <a:path w="23179" h="13311" extrusionOk="0">
                    <a:moveTo>
                      <a:pt x="21694" y="0"/>
                    </a:moveTo>
                    <a:cubicBezTo>
                      <a:pt x="21532" y="0"/>
                      <a:pt x="21370" y="36"/>
                      <a:pt x="21247" y="107"/>
                    </a:cubicBezTo>
                    <a:lnTo>
                      <a:pt x="247" y="12228"/>
                    </a:lnTo>
                    <a:cubicBezTo>
                      <a:pt x="1" y="12371"/>
                      <a:pt x="1" y="12604"/>
                      <a:pt x="247" y="12747"/>
                    </a:cubicBezTo>
                    <a:lnTo>
                      <a:pt x="1036" y="13203"/>
                    </a:lnTo>
                    <a:cubicBezTo>
                      <a:pt x="1159" y="13275"/>
                      <a:pt x="1321" y="13310"/>
                      <a:pt x="1483" y="13310"/>
                    </a:cubicBezTo>
                    <a:cubicBezTo>
                      <a:pt x="1646" y="13310"/>
                      <a:pt x="1809" y="13275"/>
                      <a:pt x="1934" y="13203"/>
                    </a:cubicBezTo>
                    <a:lnTo>
                      <a:pt x="22930" y="1078"/>
                    </a:lnTo>
                    <a:cubicBezTo>
                      <a:pt x="23179" y="935"/>
                      <a:pt x="23179" y="703"/>
                      <a:pt x="22930" y="559"/>
                    </a:cubicBezTo>
                    <a:lnTo>
                      <a:pt x="22145" y="107"/>
                    </a:lnTo>
                    <a:cubicBezTo>
                      <a:pt x="22020" y="36"/>
                      <a:pt x="21857" y="0"/>
                      <a:pt x="216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543" name="Google Shape;6897;p43">
                <a:extLst>
                  <a:ext uri="{FF2B5EF4-FFF2-40B4-BE49-F238E27FC236}">
                    <a16:creationId xmlns:a16="http://schemas.microsoft.com/office/drawing/2014/main" id="{CDBDA703-0777-4B6F-8633-58A3A3BBF1AB}"/>
                  </a:ext>
                </a:extLst>
              </p:cNvPr>
              <p:cNvSpPr/>
              <p:nvPr/>
            </p:nvSpPr>
            <p:spPr>
              <a:xfrm>
                <a:off x="4340944" y="3380858"/>
                <a:ext cx="734542" cy="1060725"/>
              </a:xfrm>
              <a:custGeom>
                <a:avLst/>
                <a:gdLst/>
                <a:ahLst/>
                <a:cxnLst/>
                <a:rect l="l" t="t" r="r" b="b"/>
                <a:pathLst>
                  <a:path w="37722" h="54473" extrusionOk="0">
                    <a:moveTo>
                      <a:pt x="36880" y="1"/>
                    </a:moveTo>
                    <a:cubicBezTo>
                      <a:pt x="36815" y="1"/>
                      <a:pt x="36749" y="15"/>
                      <a:pt x="36700" y="43"/>
                    </a:cubicBezTo>
                    <a:lnTo>
                      <a:pt x="10156" y="15853"/>
                    </a:lnTo>
                    <a:lnTo>
                      <a:pt x="9417" y="13721"/>
                    </a:lnTo>
                    <a:cubicBezTo>
                      <a:pt x="9404" y="13668"/>
                      <a:pt x="9364" y="13604"/>
                      <a:pt x="9314" y="13551"/>
                    </a:cubicBezTo>
                    <a:cubicBezTo>
                      <a:pt x="9271" y="13498"/>
                      <a:pt x="9221" y="13452"/>
                      <a:pt x="9171" y="13424"/>
                    </a:cubicBezTo>
                    <a:lnTo>
                      <a:pt x="9111" y="13389"/>
                    </a:lnTo>
                    <a:cubicBezTo>
                      <a:pt x="9024" y="13337"/>
                      <a:pt x="8541" y="13134"/>
                      <a:pt x="8377" y="13134"/>
                    </a:cubicBezTo>
                    <a:cubicBezTo>
                      <a:pt x="8360" y="13134"/>
                      <a:pt x="8346" y="13137"/>
                      <a:pt x="8336" y="13142"/>
                    </a:cubicBezTo>
                    <a:lnTo>
                      <a:pt x="180" y="17852"/>
                    </a:lnTo>
                    <a:cubicBezTo>
                      <a:pt x="130" y="17882"/>
                      <a:pt x="83" y="17932"/>
                      <a:pt x="50" y="17985"/>
                    </a:cubicBezTo>
                    <a:cubicBezTo>
                      <a:pt x="20" y="18042"/>
                      <a:pt x="0" y="18105"/>
                      <a:pt x="0" y="18162"/>
                    </a:cubicBezTo>
                    <a:lnTo>
                      <a:pt x="0" y="52952"/>
                    </a:lnTo>
                    <a:cubicBezTo>
                      <a:pt x="0" y="53525"/>
                      <a:pt x="376" y="54206"/>
                      <a:pt x="842" y="54472"/>
                    </a:cubicBezTo>
                    <a:lnTo>
                      <a:pt x="1943" y="53837"/>
                    </a:lnTo>
                    <a:lnTo>
                      <a:pt x="37721" y="33183"/>
                    </a:lnTo>
                    <a:lnTo>
                      <a:pt x="37721" y="31118"/>
                    </a:lnTo>
                    <a:lnTo>
                      <a:pt x="37718" y="7900"/>
                    </a:lnTo>
                    <a:lnTo>
                      <a:pt x="37718" y="635"/>
                    </a:lnTo>
                    <a:cubicBezTo>
                      <a:pt x="37718" y="575"/>
                      <a:pt x="37701" y="511"/>
                      <a:pt x="37668" y="456"/>
                    </a:cubicBezTo>
                    <a:cubicBezTo>
                      <a:pt x="37635" y="399"/>
                      <a:pt x="37591" y="352"/>
                      <a:pt x="37542" y="322"/>
                    </a:cubicBezTo>
                    <a:lnTo>
                      <a:pt x="37046" y="36"/>
                    </a:lnTo>
                    <a:cubicBezTo>
                      <a:pt x="37000" y="12"/>
                      <a:pt x="36940" y="1"/>
                      <a:pt x="36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544" name="Google Shape;6898;p43">
                <a:extLst>
                  <a:ext uri="{FF2B5EF4-FFF2-40B4-BE49-F238E27FC236}">
                    <a16:creationId xmlns:a16="http://schemas.microsoft.com/office/drawing/2014/main" id="{ABC68232-5191-44F6-8096-BAF85E95A332}"/>
                  </a:ext>
                </a:extLst>
              </p:cNvPr>
              <p:cNvSpPr/>
              <p:nvPr/>
            </p:nvSpPr>
            <p:spPr>
              <a:xfrm>
                <a:off x="4357319" y="3389717"/>
                <a:ext cx="718165" cy="1051866"/>
              </a:xfrm>
              <a:custGeom>
                <a:avLst/>
                <a:gdLst/>
                <a:ahLst/>
                <a:cxnLst/>
                <a:rect l="l" t="t" r="r" b="b"/>
                <a:pathLst>
                  <a:path w="36881" h="54018" extrusionOk="0">
                    <a:moveTo>
                      <a:pt x="36827" y="1"/>
                    </a:moveTo>
                    <a:lnTo>
                      <a:pt x="9458" y="15804"/>
                    </a:lnTo>
                    <a:lnTo>
                      <a:pt x="9315" y="15398"/>
                    </a:lnTo>
                    <a:lnTo>
                      <a:pt x="8576" y="13266"/>
                    </a:lnTo>
                    <a:cubicBezTo>
                      <a:pt x="8563" y="13213"/>
                      <a:pt x="8523" y="13149"/>
                      <a:pt x="8473" y="13096"/>
                    </a:cubicBezTo>
                    <a:lnTo>
                      <a:pt x="1" y="17986"/>
                    </a:lnTo>
                    <a:lnTo>
                      <a:pt x="1" y="54017"/>
                    </a:lnTo>
                    <a:lnTo>
                      <a:pt x="36880" y="32728"/>
                    </a:lnTo>
                    <a:lnTo>
                      <a:pt x="36877" y="180"/>
                    </a:lnTo>
                    <a:cubicBezTo>
                      <a:pt x="36877" y="120"/>
                      <a:pt x="36860" y="56"/>
                      <a:pt x="368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545" name="Google Shape;6899;p43">
                <a:extLst>
                  <a:ext uri="{FF2B5EF4-FFF2-40B4-BE49-F238E27FC236}">
                    <a16:creationId xmlns:a16="http://schemas.microsoft.com/office/drawing/2014/main" id="{F942BC97-4261-4235-A8E8-010B8EB93831}"/>
                  </a:ext>
                </a:extLst>
              </p:cNvPr>
              <p:cNvSpPr/>
              <p:nvPr/>
            </p:nvSpPr>
            <p:spPr>
              <a:xfrm>
                <a:off x="4341898" y="3635976"/>
                <a:ext cx="180432" cy="103983"/>
              </a:xfrm>
              <a:custGeom>
                <a:avLst/>
                <a:gdLst/>
                <a:ahLst/>
                <a:cxnLst/>
                <a:rect l="l" t="t" r="r" b="b"/>
                <a:pathLst>
                  <a:path w="9266" h="5340" extrusionOk="0">
                    <a:moveTo>
                      <a:pt x="8460" y="1"/>
                    </a:moveTo>
                    <a:cubicBezTo>
                      <a:pt x="8397" y="1"/>
                      <a:pt x="8335" y="14"/>
                      <a:pt x="8287" y="40"/>
                    </a:cubicBezTo>
                    <a:lnTo>
                      <a:pt x="131" y="4750"/>
                    </a:lnTo>
                    <a:cubicBezTo>
                      <a:pt x="81" y="4780"/>
                      <a:pt x="34" y="4830"/>
                      <a:pt x="1" y="4883"/>
                    </a:cubicBezTo>
                    <a:lnTo>
                      <a:pt x="793" y="5339"/>
                    </a:lnTo>
                    <a:lnTo>
                      <a:pt x="9265" y="449"/>
                    </a:lnTo>
                    <a:cubicBezTo>
                      <a:pt x="9222" y="396"/>
                      <a:pt x="9172" y="350"/>
                      <a:pt x="9122" y="322"/>
                    </a:cubicBezTo>
                    <a:lnTo>
                      <a:pt x="8640" y="43"/>
                    </a:lnTo>
                    <a:cubicBezTo>
                      <a:pt x="8591" y="15"/>
                      <a:pt x="8525" y="1"/>
                      <a:pt x="84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546" name="Google Shape;6900;p43">
                <a:extLst>
                  <a:ext uri="{FF2B5EF4-FFF2-40B4-BE49-F238E27FC236}">
                    <a16:creationId xmlns:a16="http://schemas.microsoft.com/office/drawing/2014/main" id="{D47F45F3-8C4B-41DC-9651-7E04966A007D}"/>
                  </a:ext>
                </a:extLst>
              </p:cNvPr>
              <p:cNvSpPr/>
              <p:nvPr/>
            </p:nvSpPr>
            <p:spPr>
              <a:xfrm>
                <a:off x="4538678" y="3380858"/>
                <a:ext cx="535747" cy="316603"/>
              </a:xfrm>
              <a:custGeom>
                <a:avLst/>
                <a:gdLst/>
                <a:ahLst/>
                <a:cxnLst/>
                <a:rect l="l" t="t" r="r" b="b"/>
                <a:pathLst>
                  <a:path w="27513" h="16259" extrusionOk="0">
                    <a:moveTo>
                      <a:pt x="26725" y="1"/>
                    </a:moveTo>
                    <a:cubicBezTo>
                      <a:pt x="26660" y="1"/>
                      <a:pt x="26594" y="15"/>
                      <a:pt x="26545" y="43"/>
                    </a:cubicBezTo>
                    <a:lnTo>
                      <a:pt x="1" y="15853"/>
                    </a:lnTo>
                    <a:lnTo>
                      <a:pt x="144" y="16259"/>
                    </a:lnTo>
                    <a:lnTo>
                      <a:pt x="27513" y="456"/>
                    </a:lnTo>
                    <a:cubicBezTo>
                      <a:pt x="27480" y="399"/>
                      <a:pt x="27436" y="352"/>
                      <a:pt x="27387" y="322"/>
                    </a:cubicBezTo>
                    <a:lnTo>
                      <a:pt x="26891" y="36"/>
                    </a:lnTo>
                    <a:cubicBezTo>
                      <a:pt x="26845" y="12"/>
                      <a:pt x="26785" y="1"/>
                      <a:pt x="267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547" name="Google Shape;6901;p43">
                <a:extLst>
                  <a:ext uri="{FF2B5EF4-FFF2-40B4-BE49-F238E27FC236}">
                    <a16:creationId xmlns:a16="http://schemas.microsoft.com/office/drawing/2014/main" id="{5D8F0080-27F6-4B42-B214-6544A8EEFE4E}"/>
                  </a:ext>
                </a:extLst>
              </p:cNvPr>
              <p:cNvSpPr/>
              <p:nvPr/>
            </p:nvSpPr>
            <p:spPr>
              <a:xfrm>
                <a:off x="4570494" y="3232600"/>
                <a:ext cx="424909" cy="925372"/>
              </a:xfrm>
              <a:custGeom>
                <a:avLst/>
                <a:gdLst/>
                <a:ahLst/>
                <a:cxnLst/>
                <a:rect l="l" t="t" r="r" b="b"/>
                <a:pathLst>
                  <a:path w="21821" h="47522" extrusionOk="0">
                    <a:moveTo>
                      <a:pt x="21067" y="1"/>
                    </a:moveTo>
                    <a:cubicBezTo>
                      <a:pt x="20917" y="1"/>
                      <a:pt x="20765" y="35"/>
                      <a:pt x="20647" y="102"/>
                    </a:cubicBezTo>
                    <a:lnTo>
                      <a:pt x="409" y="11775"/>
                    </a:lnTo>
                    <a:cubicBezTo>
                      <a:pt x="183" y="11905"/>
                      <a:pt x="0" y="12221"/>
                      <a:pt x="0" y="12480"/>
                    </a:cubicBezTo>
                    <a:lnTo>
                      <a:pt x="0" y="46745"/>
                    </a:lnTo>
                    <a:cubicBezTo>
                      <a:pt x="0" y="47004"/>
                      <a:pt x="173" y="47314"/>
                      <a:pt x="383" y="47434"/>
                    </a:cubicBezTo>
                    <a:cubicBezTo>
                      <a:pt x="485" y="47493"/>
                      <a:pt x="619" y="47522"/>
                      <a:pt x="756" y="47522"/>
                    </a:cubicBezTo>
                    <a:cubicBezTo>
                      <a:pt x="905" y="47522"/>
                      <a:pt x="1056" y="47488"/>
                      <a:pt x="1174" y="47420"/>
                    </a:cubicBezTo>
                    <a:lnTo>
                      <a:pt x="21411" y="35748"/>
                    </a:lnTo>
                    <a:cubicBezTo>
                      <a:pt x="21638" y="35618"/>
                      <a:pt x="21821" y="35302"/>
                      <a:pt x="21821" y="35043"/>
                    </a:cubicBezTo>
                    <a:lnTo>
                      <a:pt x="21821" y="778"/>
                    </a:lnTo>
                    <a:cubicBezTo>
                      <a:pt x="21821" y="518"/>
                      <a:pt x="21648" y="209"/>
                      <a:pt x="21439" y="86"/>
                    </a:cubicBezTo>
                    <a:cubicBezTo>
                      <a:pt x="21337" y="29"/>
                      <a:pt x="21203" y="1"/>
                      <a:pt x="210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548" name="Google Shape;6902;p43">
                <a:extLst>
                  <a:ext uri="{FF2B5EF4-FFF2-40B4-BE49-F238E27FC236}">
                    <a16:creationId xmlns:a16="http://schemas.microsoft.com/office/drawing/2014/main" id="{FE0BB7EB-BBE1-41A1-8E0F-966E421EE4FB}"/>
                  </a:ext>
                </a:extLst>
              </p:cNvPr>
              <p:cNvSpPr/>
              <p:nvPr/>
            </p:nvSpPr>
            <p:spPr>
              <a:xfrm>
                <a:off x="4585390" y="3242063"/>
                <a:ext cx="410013" cy="915013"/>
              </a:xfrm>
              <a:custGeom>
                <a:avLst/>
                <a:gdLst/>
                <a:ahLst/>
                <a:cxnLst/>
                <a:rect l="l" t="t" r="r" b="b"/>
                <a:pathLst>
                  <a:path w="21056" h="46990" extrusionOk="0">
                    <a:moveTo>
                      <a:pt x="20829" y="0"/>
                    </a:moveTo>
                    <a:cubicBezTo>
                      <a:pt x="20774" y="0"/>
                      <a:pt x="20712" y="18"/>
                      <a:pt x="20646" y="55"/>
                    </a:cubicBezTo>
                    <a:lnTo>
                      <a:pt x="409" y="11731"/>
                    </a:lnTo>
                    <a:cubicBezTo>
                      <a:pt x="183" y="11861"/>
                      <a:pt x="0" y="12177"/>
                      <a:pt x="0" y="12437"/>
                    </a:cubicBezTo>
                    <a:lnTo>
                      <a:pt x="0" y="46698"/>
                    </a:lnTo>
                    <a:cubicBezTo>
                      <a:pt x="0" y="46882"/>
                      <a:pt x="92" y="46990"/>
                      <a:pt x="227" y="46990"/>
                    </a:cubicBezTo>
                    <a:cubicBezTo>
                      <a:pt x="282" y="46990"/>
                      <a:pt x="343" y="46972"/>
                      <a:pt x="409" y="46934"/>
                    </a:cubicBezTo>
                    <a:lnTo>
                      <a:pt x="20646" y="35262"/>
                    </a:lnTo>
                    <a:cubicBezTo>
                      <a:pt x="20873" y="35132"/>
                      <a:pt x="21056" y="34816"/>
                      <a:pt x="21056" y="34557"/>
                    </a:cubicBezTo>
                    <a:lnTo>
                      <a:pt x="21056" y="292"/>
                    </a:lnTo>
                    <a:cubicBezTo>
                      <a:pt x="21056" y="107"/>
                      <a:pt x="20964" y="0"/>
                      <a:pt x="208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549" name="Google Shape;6903;p43">
                <a:extLst>
                  <a:ext uri="{FF2B5EF4-FFF2-40B4-BE49-F238E27FC236}">
                    <a16:creationId xmlns:a16="http://schemas.microsoft.com/office/drawing/2014/main" id="{C942CC1E-4EC1-4671-9DE9-229AB3FF70F4}"/>
                  </a:ext>
                </a:extLst>
              </p:cNvPr>
              <p:cNvSpPr/>
              <p:nvPr/>
            </p:nvSpPr>
            <p:spPr>
              <a:xfrm>
                <a:off x="4629474" y="3324156"/>
                <a:ext cx="311657" cy="192700"/>
              </a:xfrm>
              <a:custGeom>
                <a:avLst/>
                <a:gdLst/>
                <a:ahLst/>
                <a:cxnLst/>
                <a:rect l="l" t="t" r="r" b="b"/>
                <a:pathLst>
                  <a:path w="16005" h="9896" extrusionOk="0">
                    <a:moveTo>
                      <a:pt x="15805" y="1"/>
                    </a:moveTo>
                    <a:cubicBezTo>
                      <a:pt x="15757" y="1"/>
                      <a:pt x="15702" y="17"/>
                      <a:pt x="15645" y="50"/>
                    </a:cubicBezTo>
                    <a:lnTo>
                      <a:pt x="360" y="8876"/>
                    </a:lnTo>
                    <a:cubicBezTo>
                      <a:pt x="165" y="8989"/>
                      <a:pt x="1" y="9268"/>
                      <a:pt x="1" y="9498"/>
                    </a:cubicBezTo>
                    <a:lnTo>
                      <a:pt x="1" y="9641"/>
                    </a:lnTo>
                    <a:cubicBezTo>
                      <a:pt x="1" y="9801"/>
                      <a:pt x="84" y="9895"/>
                      <a:pt x="202" y="9895"/>
                    </a:cubicBezTo>
                    <a:cubicBezTo>
                      <a:pt x="250" y="9895"/>
                      <a:pt x="304" y="9880"/>
                      <a:pt x="360" y="9847"/>
                    </a:cubicBezTo>
                    <a:lnTo>
                      <a:pt x="15645" y="1022"/>
                    </a:lnTo>
                    <a:cubicBezTo>
                      <a:pt x="15841" y="909"/>
                      <a:pt x="16004" y="629"/>
                      <a:pt x="16004" y="400"/>
                    </a:cubicBezTo>
                    <a:lnTo>
                      <a:pt x="16004" y="257"/>
                    </a:lnTo>
                    <a:cubicBezTo>
                      <a:pt x="16004" y="95"/>
                      <a:pt x="15923" y="1"/>
                      <a:pt x="158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550" name="Google Shape;6904;p43">
                <a:extLst>
                  <a:ext uri="{FF2B5EF4-FFF2-40B4-BE49-F238E27FC236}">
                    <a16:creationId xmlns:a16="http://schemas.microsoft.com/office/drawing/2014/main" id="{4860E24D-C012-4052-A35D-B0FF73A65A05}"/>
                  </a:ext>
                </a:extLst>
              </p:cNvPr>
              <p:cNvSpPr/>
              <p:nvPr/>
            </p:nvSpPr>
            <p:spPr>
              <a:xfrm>
                <a:off x="4629474" y="3371472"/>
                <a:ext cx="311657" cy="192661"/>
              </a:xfrm>
              <a:custGeom>
                <a:avLst/>
                <a:gdLst/>
                <a:ahLst/>
                <a:cxnLst/>
                <a:rect l="l" t="t" r="r" b="b"/>
                <a:pathLst>
                  <a:path w="16005" h="9894" extrusionOk="0">
                    <a:moveTo>
                      <a:pt x="15805" y="0"/>
                    </a:moveTo>
                    <a:cubicBezTo>
                      <a:pt x="15757" y="0"/>
                      <a:pt x="15702" y="16"/>
                      <a:pt x="15645" y="49"/>
                    </a:cubicBezTo>
                    <a:lnTo>
                      <a:pt x="360" y="8874"/>
                    </a:lnTo>
                    <a:cubicBezTo>
                      <a:pt x="165" y="8987"/>
                      <a:pt x="1" y="9267"/>
                      <a:pt x="1" y="9496"/>
                    </a:cubicBezTo>
                    <a:lnTo>
                      <a:pt x="1" y="9639"/>
                    </a:lnTo>
                    <a:cubicBezTo>
                      <a:pt x="1" y="9800"/>
                      <a:pt x="84" y="9894"/>
                      <a:pt x="202" y="9894"/>
                    </a:cubicBezTo>
                    <a:cubicBezTo>
                      <a:pt x="250" y="9894"/>
                      <a:pt x="304" y="9878"/>
                      <a:pt x="360" y="9845"/>
                    </a:cubicBezTo>
                    <a:lnTo>
                      <a:pt x="15645" y="1021"/>
                    </a:lnTo>
                    <a:cubicBezTo>
                      <a:pt x="15841" y="907"/>
                      <a:pt x="16004" y="628"/>
                      <a:pt x="16004" y="399"/>
                    </a:cubicBezTo>
                    <a:lnTo>
                      <a:pt x="16004" y="255"/>
                    </a:lnTo>
                    <a:cubicBezTo>
                      <a:pt x="16004" y="93"/>
                      <a:pt x="15923" y="0"/>
                      <a:pt x="158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551" name="Google Shape;6905;p43">
                <a:extLst>
                  <a:ext uri="{FF2B5EF4-FFF2-40B4-BE49-F238E27FC236}">
                    <a16:creationId xmlns:a16="http://schemas.microsoft.com/office/drawing/2014/main" id="{CCFF2C82-2E94-4CA6-AB53-3BFC436CDDE3}"/>
                  </a:ext>
                </a:extLst>
              </p:cNvPr>
              <p:cNvSpPr/>
              <p:nvPr/>
            </p:nvSpPr>
            <p:spPr>
              <a:xfrm>
                <a:off x="4629474" y="3418750"/>
                <a:ext cx="311657" cy="192661"/>
              </a:xfrm>
              <a:custGeom>
                <a:avLst/>
                <a:gdLst/>
                <a:ahLst/>
                <a:cxnLst/>
                <a:rect l="l" t="t" r="r" b="b"/>
                <a:pathLst>
                  <a:path w="16005" h="9894" extrusionOk="0">
                    <a:moveTo>
                      <a:pt x="15805" y="1"/>
                    </a:moveTo>
                    <a:cubicBezTo>
                      <a:pt x="15757" y="1"/>
                      <a:pt x="15702" y="16"/>
                      <a:pt x="15645" y="50"/>
                    </a:cubicBezTo>
                    <a:lnTo>
                      <a:pt x="360" y="8874"/>
                    </a:lnTo>
                    <a:cubicBezTo>
                      <a:pt x="165" y="8988"/>
                      <a:pt x="1" y="9267"/>
                      <a:pt x="1" y="9496"/>
                    </a:cubicBezTo>
                    <a:lnTo>
                      <a:pt x="1" y="9639"/>
                    </a:lnTo>
                    <a:cubicBezTo>
                      <a:pt x="1" y="9800"/>
                      <a:pt x="84" y="9894"/>
                      <a:pt x="202" y="9894"/>
                    </a:cubicBezTo>
                    <a:cubicBezTo>
                      <a:pt x="250" y="9894"/>
                      <a:pt x="304" y="9878"/>
                      <a:pt x="360" y="9846"/>
                    </a:cubicBezTo>
                    <a:lnTo>
                      <a:pt x="15645" y="1020"/>
                    </a:lnTo>
                    <a:cubicBezTo>
                      <a:pt x="15841" y="908"/>
                      <a:pt x="16004" y="628"/>
                      <a:pt x="16004" y="398"/>
                    </a:cubicBezTo>
                    <a:lnTo>
                      <a:pt x="16004" y="256"/>
                    </a:lnTo>
                    <a:cubicBezTo>
                      <a:pt x="16004" y="93"/>
                      <a:pt x="15923" y="1"/>
                      <a:pt x="158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552" name="Google Shape;6906;p43">
                <a:extLst>
                  <a:ext uri="{FF2B5EF4-FFF2-40B4-BE49-F238E27FC236}">
                    <a16:creationId xmlns:a16="http://schemas.microsoft.com/office/drawing/2014/main" id="{11761850-9B32-4155-B3A8-26FCC3113199}"/>
                  </a:ext>
                </a:extLst>
              </p:cNvPr>
              <p:cNvSpPr/>
              <p:nvPr/>
            </p:nvSpPr>
            <p:spPr>
              <a:xfrm>
                <a:off x="4629474" y="3466027"/>
                <a:ext cx="311657" cy="192680"/>
              </a:xfrm>
              <a:custGeom>
                <a:avLst/>
                <a:gdLst/>
                <a:ahLst/>
                <a:cxnLst/>
                <a:rect l="l" t="t" r="r" b="b"/>
                <a:pathLst>
                  <a:path w="16005" h="9895" extrusionOk="0">
                    <a:moveTo>
                      <a:pt x="15805" y="1"/>
                    </a:moveTo>
                    <a:cubicBezTo>
                      <a:pt x="15757" y="1"/>
                      <a:pt x="15702" y="16"/>
                      <a:pt x="15645" y="49"/>
                    </a:cubicBezTo>
                    <a:lnTo>
                      <a:pt x="360" y="8875"/>
                    </a:lnTo>
                    <a:cubicBezTo>
                      <a:pt x="165" y="8987"/>
                      <a:pt x="1" y="9267"/>
                      <a:pt x="1" y="9497"/>
                    </a:cubicBezTo>
                    <a:lnTo>
                      <a:pt x="1" y="9640"/>
                    </a:lnTo>
                    <a:cubicBezTo>
                      <a:pt x="1" y="9802"/>
                      <a:pt x="83" y="9894"/>
                      <a:pt x="200" y="9894"/>
                    </a:cubicBezTo>
                    <a:cubicBezTo>
                      <a:pt x="249" y="9894"/>
                      <a:pt x="303" y="9879"/>
                      <a:pt x="360" y="9846"/>
                    </a:cubicBezTo>
                    <a:lnTo>
                      <a:pt x="15645" y="1021"/>
                    </a:lnTo>
                    <a:cubicBezTo>
                      <a:pt x="15841" y="907"/>
                      <a:pt x="16004" y="628"/>
                      <a:pt x="16004" y="399"/>
                    </a:cubicBezTo>
                    <a:lnTo>
                      <a:pt x="16004" y="256"/>
                    </a:lnTo>
                    <a:cubicBezTo>
                      <a:pt x="16004" y="93"/>
                      <a:pt x="15922" y="1"/>
                      <a:pt x="158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553" name="Google Shape;6907;p43">
                <a:extLst>
                  <a:ext uri="{FF2B5EF4-FFF2-40B4-BE49-F238E27FC236}">
                    <a16:creationId xmlns:a16="http://schemas.microsoft.com/office/drawing/2014/main" id="{EDE87E5E-BE43-4BAC-B785-B065F815D955}"/>
                  </a:ext>
                </a:extLst>
              </p:cNvPr>
              <p:cNvSpPr/>
              <p:nvPr/>
            </p:nvSpPr>
            <p:spPr>
              <a:xfrm>
                <a:off x="4629474" y="3513304"/>
                <a:ext cx="311657" cy="192680"/>
              </a:xfrm>
              <a:custGeom>
                <a:avLst/>
                <a:gdLst/>
                <a:ahLst/>
                <a:cxnLst/>
                <a:rect l="l" t="t" r="r" b="b"/>
                <a:pathLst>
                  <a:path w="16005" h="9895" extrusionOk="0">
                    <a:moveTo>
                      <a:pt x="15805" y="1"/>
                    </a:moveTo>
                    <a:cubicBezTo>
                      <a:pt x="15757" y="1"/>
                      <a:pt x="15702" y="17"/>
                      <a:pt x="15645" y="50"/>
                    </a:cubicBezTo>
                    <a:lnTo>
                      <a:pt x="360" y="8875"/>
                    </a:lnTo>
                    <a:cubicBezTo>
                      <a:pt x="165" y="8988"/>
                      <a:pt x="1" y="9267"/>
                      <a:pt x="1" y="9496"/>
                    </a:cubicBezTo>
                    <a:lnTo>
                      <a:pt x="1" y="9640"/>
                    </a:lnTo>
                    <a:cubicBezTo>
                      <a:pt x="1" y="9802"/>
                      <a:pt x="83" y="9895"/>
                      <a:pt x="200" y="9895"/>
                    </a:cubicBezTo>
                    <a:cubicBezTo>
                      <a:pt x="249" y="9895"/>
                      <a:pt x="303" y="9879"/>
                      <a:pt x="360" y="9846"/>
                    </a:cubicBezTo>
                    <a:lnTo>
                      <a:pt x="15645" y="1021"/>
                    </a:lnTo>
                    <a:cubicBezTo>
                      <a:pt x="15841" y="908"/>
                      <a:pt x="16004" y="629"/>
                      <a:pt x="16004" y="399"/>
                    </a:cubicBezTo>
                    <a:lnTo>
                      <a:pt x="16004" y="256"/>
                    </a:lnTo>
                    <a:cubicBezTo>
                      <a:pt x="16004" y="94"/>
                      <a:pt x="15923" y="1"/>
                      <a:pt x="158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554" name="Google Shape;6908;p43">
                <a:extLst>
                  <a:ext uri="{FF2B5EF4-FFF2-40B4-BE49-F238E27FC236}">
                    <a16:creationId xmlns:a16="http://schemas.microsoft.com/office/drawing/2014/main" id="{059DBE04-97EB-4321-AC6C-1FD5AD24BB19}"/>
                  </a:ext>
                </a:extLst>
              </p:cNvPr>
              <p:cNvSpPr/>
              <p:nvPr/>
            </p:nvSpPr>
            <p:spPr>
              <a:xfrm>
                <a:off x="4629474" y="3560932"/>
                <a:ext cx="311657" cy="192680"/>
              </a:xfrm>
              <a:custGeom>
                <a:avLst/>
                <a:gdLst/>
                <a:ahLst/>
                <a:cxnLst/>
                <a:rect l="l" t="t" r="r" b="b"/>
                <a:pathLst>
                  <a:path w="16005" h="9895" extrusionOk="0">
                    <a:moveTo>
                      <a:pt x="15803" y="1"/>
                    </a:moveTo>
                    <a:cubicBezTo>
                      <a:pt x="15755" y="1"/>
                      <a:pt x="15702" y="16"/>
                      <a:pt x="15645" y="49"/>
                    </a:cubicBezTo>
                    <a:lnTo>
                      <a:pt x="360" y="8874"/>
                    </a:lnTo>
                    <a:cubicBezTo>
                      <a:pt x="165" y="8986"/>
                      <a:pt x="1" y="9266"/>
                      <a:pt x="1" y="9496"/>
                    </a:cubicBezTo>
                    <a:lnTo>
                      <a:pt x="1" y="9639"/>
                    </a:lnTo>
                    <a:cubicBezTo>
                      <a:pt x="1" y="9801"/>
                      <a:pt x="83" y="9895"/>
                      <a:pt x="200" y="9895"/>
                    </a:cubicBezTo>
                    <a:cubicBezTo>
                      <a:pt x="248" y="9895"/>
                      <a:pt x="303" y="9879"/>
                      <a:pt x="360" y="9845"/>
                    </a:cubicBezTo>
                    <a:lnTo>
                      <a:pt x="15645" y="1023"/>
                    </a:lnTo>
                    <a:cubicBezTo>
                      <a:pt x="15841" y="907"/>
                      <a:pt x="16004" y="631"/>
                      <a:pt x="16004" y="401"/>
                    </a:cubicBezTo>
                    <a:lnTo>
                      <a:pt x="16004" y="258"/>
                    </a:lnTo>
                    <a:cubicBezTo>
                      <a:pt x="16004" y="95"/>
                      <a:pt x="15922" y="1"/>
                      <a:pt x="158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555" name="Google Shape;6909;p43">
                <a:extLst>
                  <a:ext uri="{FF2B5EF4-FFF2-40B4-BE49-F238E27FC236}">
                    <a16:creationId xmlns:a16="http://schemas.microsoft.com/office/drawing/2014/main" id="{CD16B4CB-D227-43FB-925B-67703E34D4C8}"/>
                  </a:ext>
                </a:extLst>
              </p:cNvPr>
              <p:cNvSpPr/>
              <p:nvPr/>
            </p:nvSpPr>
            <p:spPr>
              <a:xfrm>
                <a:off x="4629474" y="3608210"/>
                <a:ext cx="311657" cy="192700"/>
              </a:xfrm>
              <a:custGeom>
                <a:avLst/>
                <a:gdLst/>
                <a:ahLst/>
                <a:cxnLst/>
                <a:rect l="l" t="t" r="r" b="b"/>
                <a:pathLst>
                  <a:path w="16005" h="9896" extrusionOk="0">
                    <a:moveTo>
                      <a:pt x="15803" y="1"/>
                    </a:moveTo>
                    <a:cubicBezTo>
                      <a:pt x="15755" y="1"/>
                      <a:pt x="15702" y="16"/>
                      <a:pt x="15645" y="49"/>
                    </a:cubicBezTo>
                    <a:lnTo>
                      <a:pt x="360" y="8874"/>
                    </a:lnTo>
                    <a:cubicBezTo>
                      <a:pt x="165" y="8987"/>
                      <a:pt x="1" y="9266"/>
                      <a:pt x="1" y="9496"/>
                    </a:cubicBezTo>
                    <a:lnTo>
                      <a:pt x="1" y="9639"/>
                    </a:lnTo>
                    <a:cubicBezTo>
                      <a:pt x="1" y="9801"/>
                      <a:pt x="83" y="9895"/>
                      <a:pt x="200" y="9895"/>
                    </a:cubicBezTo>
                    <a:cubicBezTo>
                      <a:pt x="248" y="9895"/>
                      <a:pt x="303" y="9879"/>
                      <a:pt x="360" y="9845"/>
                    </a:cubicBezTo>
                    <a:lnTo>
                      <a:pt x="15645" y="1024"/>
                    </a:lnTo>
                    <a:cubicBezTo>
                      <a:pt x="15841" y="907"/>
                      <a:pt x="16004" y="631"/>
                      <a:pt x="16004" y="402"/>
                    </a:cubicBezTo>
                    <a:lnTo>
                      <a:pt x="16004" y="259"/>
                    </a:lnTo>
                    <a:cubicBezTo>
                      <a:pt x="16004" y="95"/>
                      <a:pt x="15922" y="1"/>
                      <a:pt x="158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556" name="Google Shape;6910;p43">
                <a:extLst>
                  <a:ext uri="{FF2B5EF4-FFF2-40B4-BE49-F238E27FC236}">
                    <a16:creationId xmlns:a16="http://schemas.microsoft.com/office/drawing/2014/main" id="{B29A471D-725F-422E-9DC8-70C6B89B7811}"/>
                  </a:ext>
                </a:extLst>
              </p:cNvPr>
              <p:cNvSpPr/>
              <p:nvPr/>
            </p:nvSpPr>
            <p:spPr>
              <a:xfrm>
                <a:off x="4629474" y="3655506"/>
                <a:ext cx="311657" cy="192680"/>
              </a:xfrm>
              <a:custGeom>
                <a:avLst/>
                <a:gdLst/>
                <a:ahLst/>
                <a:cxnLst/>
                <a:rect l="l" t="t" r="r" b="b"/>
                <a:pathLst>
                  <a:path w="16005" h="9895" extrusionOk="0">
                    <a:moveTo>
                      <a:pt x="15803" y="0"/>
                    </a:moveTo>
                    <a:cubicBezTo>
                      <a:pt x="15755" y="0"/>
                      <a:pt x="15702" y="16"/>
                      <a:pt x="15645" y="48"/>
                    </a:cubicBezTo>
                    <a:lnTo>
                      <a:pt x="360" y="8873"/>
                    </a:lnTo>
                    <a:cubicBezTo>
                      <a:pt x="165" y="8990"/>
                      <a:pt x="1" y="9266"/>
                      <a:pt x="1" y="9495"/>
                    </a:cubicBezTo>
                    <a:lnTo>
                      <a:pt x="1" y="9638"/>
                    </a:lnTo>
                    <a:cubicBezTo>
                      <a:pt x="1" y="9801"/>
                      <a:pt x="83" y="9895"/>
                      <a:pt x="200" y="9895"/>
                    </a:cubicBezTo>
                    <a:cubicBezTo>
                      <a:pt x="248" y="9895"/>
                      <a:pt x="303" y="9879"/>
                      <a:pt x="360" y="9845"/>
                    </a:cubicBezTo>
                    <a:lnTo>
                      <a:pt x="15645" y="1023"/>
                    </a:lnTo>
                    <a:cubicBezTo>
                      <a:pt x="15841" y="907"/>
                      <a:pt x="16004" y="630"/>
                      <a:pt x="16004" y="401"/>
                    </a:cubicBezTo>
                    <a:lnTo>
                      <a:pt x="16004" y="257"/>
                    </a:lnTo>
                    <a:cubicBezTo>
                      <a:pt x="16004" y="94"/>
                      <a:pt x="15922" y="0"/>
                      <a:pt x="158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557" name="Google Shape;6911;p43">
                <a:extLst>
                  <a:ext uri="{FF2B5EF4-FFF2-40B4-BE49-F238E27FC236}">
                    <a16:creationId xmlns:a16="http://schemas.microsoft.com/office/drawing/2014/main" id="{6859F15B-7B9C-45FB-B524-37DB82783B91}"/>
                  </a:ext>
                </a:extLst>
              </p:cNvPr>
              <p:cNvSpPr/>
              <p:nvPr/>
            </p:nvSpPr>
            <p:spPr>
              <a:xfrm>
                <a:off x="4629474" y="3702784"/>
                <a:ext cx="311657" cy="192680"/>
              </a:xfrm>
              <a:custGeom>
                <a:avLst/>
                <a:gdLst/>
                <a:ahLst/>
                <a:cxnLst/>
                <a:rect l="l" t="t" r="r" b="b"/>
                <a:pathLst>
                  <a:path w="16005" h="9895" extrusionOk="0">
                    <a:moveTo>
                      <a:pt x="15803" y="1"/>
                    </a:moveTo>
                    <a:cubicBezTo>
                      <a:pt x="15755" y="1"/>
                      <a:pt x="15702" y="16"/>
                      <a:pt x="15645" y="49"/>
                    </a:cubicBezTo>
                    <a:lnTo>
                      <a:pt x="360" y="8874"/>
                    </a:lnTo>
                    <a:cubicBezTo>
                      <a:pt x="165" y="8990"/>
                      <a:pt x="1" y="9266"/>
                      <a:pt x="1" y="9496"/>
                    </a:cubicBezTo>
                    <a:lnTo>
                      <a:pt x="1" y="9638"/>
                    </a:lnTo>
                    <a:cubicBezTo>
                      <a:pt x="1" y="9801"/>
                      <a:pt x="83" y="9895"/>
                      <a:pt x="200" y="9895"/>
                    </a:cubicBezTo>
                    <a:cubicBezTo>
                      <a:pt x="248" y="9895"/>
                      <a:pt x="303" y="9879"/>
                      <a:pt x="360" y="9844"/>
                    </a:cubicBezTo>
                    <a:lnTo>
                      <a:pt x="15645" y="1023"/>
                    </a:lnTo>
                    <a:cubicBezTo>
                      <a:pt x="15841" y="907"/>
                      <a:pt x="16004" y="631"/>
                      <a:pt x="16004" y="401"/>
                    </a:cubicBezTo>
                    <a:lnTo>
                      <a:pt x="16004" y="258"/>
                    </a:lnTo>
                    <a:cubicBezTo>
                      <a:pt x="16004" y="95"/>
                      <a:pt x="15922" y="1"/>
                      <a:pt x="158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558" name="Google Shape;6912;p43">
                <a:extLst>
                  <a:ext uri="{FF2B5EF4-FFF2-40B4-BE49-F238E27FC236}">
                    <a16:creationId xmlns:a16="http://schemas.microsoft.com/office/drawing/2014/main" id="{1D596B47-7728-412F-BAE3-610B7001871B}"/>
                  </a:ext>
                </a:extLst>
              </p:cNvPr>
              <p:cNvSpPr/>
              <p:nvPr/>
            </p:nvSpPr>
            <p:spPr>
              <a:xfrm>
                <a:off x="4629474" y="3750061"/>
                <a:ext cx="311657" cy="192700"/>
              </a:xfrm>
              <a:custGeom>
                <a:avLst/>
                <a:gdLst/>
                <a:ahLst/>
                <a:cxnLst/>
                <a:rect l="l" t="t" r="r" b="b"/>
                <a:pathLst>
                  <a:path w="16005" h="9896" extrusionOk="0">
                    <a:moveTo>
                      <a:pt x="15803" y="1"/>
                    </a:moveTo>
                    <a:cubicBezTo>
                      <a:pt x="15755" y="1"/>
                      <a:pt x="15702" y="16"/>
                      <a:pt x="15645" y="49"/>
                    </a:cubicBezTo>
                    <a:lnTo>
                      <a:pt x="360" y="8873"/>
                    </a:lnTo>
                    <a:cubicBezTo>
                      <a:pt x="165" y="8990"/>
                      <a:pt x="1" y="9266"/>
                      <a:pt x="1" y="9496"/>
                    </a:cubicBezTo>
                    <a:lnTo>
                      <a:pt x="1" y="9639"/>
                    </a:lnTo>
                    <a:cubicBezTo>
                      <a:pt x="1" y="9801"/>
                      <a:pt x="83" y="9895"/>
                      <a:pt x="200" y="9895"/>
                    </a:cubicBezTo>
                    <a:cubicBezTo>
                      <a:pt x="248" y="9895"/>
                      <a:pt x="303" y="9879"/>
                      <a:pt x="360" y="9845"/>
                    </a:cubicBezTo>
                    <a:lnTo>
                      <a:pt x="15645" y="1023"/>
                    </a:lnTo>
                    <a:cubicBezTo>
                      <a:pt x="15841" y="907"/>
                      <a:pt x="16004" y="631"/>
                      <a:pt x="16004" y="401"/>
                    </a:cubicBezTo>
                    <a:lnTo>
                      <a:pt x="16004" y="259"/>
                    </a:lnTo>
                    <a:cubicBezTo>
                      <a:pt x="16004" y="95"/>
                      <a:pt x="15922" y="1"/>
                      <a:pt x="158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559" name="Google Shape;6913;p43">
                <a:extLst>
                  <a:ext uri="{FF2B5EF4-FFF2-40B4-BE49-F238E27FC236}">
                    <a16:creationId xmlns:a16="http://schemas.microsoft.com/office/drawing/2014/main" id="{98D09E42-231D-47F7-AB71-C4F401921272}"/>
                  </a:ext>
                </a:extLst>
              </p:cNvPr>
              <p:cNvSpPr/>
              <p:nvPr/>
            </p:nvSpPr>
            <p:spPr>
              <a:xfrm>
                <a:off x="4629474" y="3797572"/>
                <a:ext cx="311657" cy="192680"/>
              </a:xfrm>
              <a:custGeom>
                <a:avLst/>
                <a:gdLst/>
                <a:ahLst/>
                <a:cxnLst/>
                <a:rect l="l" t="t" r="r" b="b"/>
                <a:pathLst>
                  <a:path w="16005" h="9895" extrusionOk="0">
                    <a:moveTo>
                      <a:pt x="15806" y="0"/>
                    </a:moveTo>
                    <a:cubicBezTo>
                      <a:pt x="15757" y="0"/>
                      <a:pt x="15703" y="16"/>
                      <a:pt x="15645" y="51"/>
                    </a:cubicBezTo>
                    <a:lnTo>
                      <a:pt x="360" y="8872"/>
                    </a:lnTo>
                    <a:cubicBezTo>
                      <a:pt x="165" y="8988"/>
                      <a:pt x="1" y="9267"/>
                      <a:pt x="1" y="9494"/>
                    </a:cubicBezTo>
                    <a:lnTo>
                      <a:pt x="1" y="9637"/>
                    </a:lnTo>
                    <a:cubicBezTo>
                      <a:pt x="1" y="9800"/>
                      <a:pt x="84" y="9894"/>
                      <a:pt x="202" y="9894"/>
                    </a:cubicBezTo>
                    <a:cubicBezTo>
                      <a:pt x="250" y="9894"/>
                      <a:pt x="304" y="9879"/>
                      <a:pt x="360" y="9846"/>
                    </a:cubicBezTo>
                    <a:lnTo>
                      <a:pt x="15645" y="1021"/>
                    </a:lnTo>
                    <a:cubicBezTo>
                      <a:pt x="15841" y="909"/>
                      <a:pt x="16004" y="629"/>
                      <a:pt x="16004" y="400"/>
                    </a:cubicBezTo>
                    <a:lnTo>
                      <a:pt x="16004" y="257"/>
                    </a:lnTo>
                    <a:cubicBezTo>
                      <a:pt x="16004" y="94"/>
                      <a:pt x="15923" y="0"/>
                      <a:pt x="158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560" name="Google Shape;6914;p43">
                <a:extLst>
                  <a:ext uri="{FF2B5EF4-FFF2-40B4-BE49-F238E27FC236}">
                    <a16:creationId xmlns:a16="http://schemas.microsoft.com/office/drawing/2014/main" id="{1BCAC2D7-5FC3-4599-A017-EFC56528C65F}"/>
                  </a:ext>
                </a:extLst>
              </p:cNvPr>
              <p:cNvSpPr/>
              <p:nvPr/>
            </p:nvSpPr>
            <p:spPr>
              <a:xfrm>
                <a:off x="4629474" y="3844849"/>
                <a:ext cx="311657" cy="192680"/>
              </a:xfrm>
              <a:custGeom>
                <a:avLst/>
                <a:gdLst/>
                <a:ahLst/>
                <a:cxnLst/>
                <a:rect l="l" t="t" r="r" b="b"/>
                <a:pathLst>
                  <a:path w="16005" h="9895" extrusionOk="0">
                    <a:moveTo>
                      <a:pt x="15805" y="0"/>
                    </a:moveTo>
                    <a:cubicBezTo>
                      <a:pt x="15757" y="0"/>
                      <a:pt x="15702" y="16"/>
                      <a:pt x="15645" y="50"/>
                    </a:cubicBezTo>
                    <a:lnTo>
                      <a:pt x="360" y="8872"/>
                    </a:lnTo>
                    <a:cubicBezTo>
                      <a:pt x="165" y="8989"/>
                      <a:pt x="1" y="9268"/>
                      <a:pt x="1" y="9494"/>
                    </a:cubicBezTo>
                    <a:lnTo>
                      <a:pt x="1" y="9638"/>
                    </a:lnTo>
                    <a:cubicBezTo>
                      <a:pt x="1" y="9801"/>
                      <a:pt x="84" y="9895"/>
                      <a:pt x="202" y="9895"/>
                    </a:cubicBezTo>
                    <a:cubicBezTo>
                      <a:pt x="250" y="9895"/>
                      <a:pt x="304" y="9879"/>
                      <a:pt x="360" y="9847"/>
                    </a:cubicBezTo>
                    <a:lnTo>
                      <a:pt x="15645" y="1022"/>
                    </a:lnTo>
                    <a:cubicBezTo>
                      <a:pt x="15841" y="909"/>
                      <a:pt x="16004" y="629"/>
                      <a:pt x="16004" y="400"/>
                    </a:cubicBezTo>
                    <a:lnTo>
                      <a:pt x="16004" y="257"/>
                    </a:lnTo>
                    <a:cubicBezTo>
                      <a:pt x="16004" y="95"/>
                      <a:pt x="15923" y="0"/>
                      <a:pt x="158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561" name="Google Shape;6915;p43">
                <a:extLst>
                  <a:ext uri="{FF2B5EF4-FFF2-40B4-BE49-F238E27FC236}">
                    <a16:creationId xmlns:a16="http://schemas.microsoft.com/office/drawing/2014/main" id="{ED03B7C8-E5CE-42A7-88BA-619F447D9896}"/>
                  </a:ext>
                </a:extLst>
              </p:cNvPr>
              <p:cNvSpPr/>
              <p:nvPr/>
            </p:nvSpPr>
            <p:spPr>
              <a:xfrm>
                <a:off x="4629474" y="3892127"/>
                <a:ext cx="311657" cy="192700"/>
              </a:xfrm>
              <a:custGeom>
                <a:avLst/>
                <a:gdLst/>
                <a:ahLst/>
                <a:cxnLst/>
                <a:rect l="l" t="t" r="r" b="b"/>
                <a:pathLst>
                  <a:path w="16005" h="9896" extrusionOk="0">
                    <a:moveTo>
                      <a:pt x="15806" y="1"/>
                    </a:moveTo>
                    <a:cubicBezTo>
                      <a:pt x="15757" y="1"/>
                      <a:pt x="15702" y="17"/>
                      <a:pt x="15645" y="51"/>
                    </a:cubicBezTo>
                    <a:lnTo>
                      <a:pt x="360" y="8872"/>
                    </a:lnTo>
                    <a:cubicBezTo>
                      <a:pt x="165" y="8989"/>
                      <a:pt x="1" y="9268"/>
                      <a:pt x="1" y="9494"/>
                    </a:cubicBezTo>
                    <a:lnTo>
                      <a:pt x="1" y="9637"/>
                    </a:lnTo>
                    <a:cubicBezTo>
                      <a:pt x="1" y="9801"/>
                      <a:pt x="84" y="9895"/>
                      <a:pt x="202" y="9895"/>
                    </a:cubicBezTo>
                    <a:cubicBezTo>
                      <a:pt x="250" y="9895"/>
                      <a:pt x="304" y="9880"/>
                      <a:pt x="360" y="9847"/>
                    </a:cubicBezTo>
                    <a:lnTo>
                      <a:pt x="15645" y="1023"/>
                    </a:lnTo>
                    <a:cubicBezTo>
                      <a:pt x="15841" y="909"/>
                      <a:pt x="16004" y="630"/>
                      <a:pt x="16004" y="400"/>
                    </a:cubicBezTo>
                    <a:lnTo>
                      <a:pt x="16004" y="257"/>
                    </a:lnTo>
                    <a:cubicBezTo>
                      <a:pt x="16004" y="95"/>
                      <a:pt x="15923" y="1"/>
                      <a:pt x="158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562" name="Google Shape;6916;p43">
                <a:extLst>
                  <a:ext uri="{FF2B5EF4-FFF2-40B4-BE49-F238E27FC236}">
                    <a16:creationId xmlns:a16="http://schemas.microsoft.com/office/drawing/2014/main" id="{70BFF6A7-CBE2-40C6-85AA-1AA1FDBE5EF1}"/>
                  </a:ext>
                </a:extLst>
              </p:cNvPr>
              <p:cNvSpPr/>
              <p:nvPr/>
            </p:nvSpPr>
            <p:spPr>
              <a:xfrm>
                <a:off x="4570553" y="3467760"/>
                <a:ext cx="21790" cy="690222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35446" extrusionOk="0">
                    <a:moveTo>
                      <a:pt x="117" y="0"/>
                    </a:moveTo>
                    <a:cubicBezTo>
                      <a:pt x="44" y="130"/>
                      <a:pt x="0" y="273"/>
                      <a:pt x="0" y="403"/>
                    </a:cubicBezTo>
                    <a:lnTo>
                      <a:pt x="0" y="34668"/>
                    </a:lnTo>
                    <a:cubicBezTo>
                      <a:pt x="0" y="34927"/>
                      <a:pt x="170" y="35234"/>
                      <a:pt x="380" y="35357"/>
                    </a:cubicBezTo>
                    <a:cubicBezTo>
                      <a:pt x="481" y="35417"/>
                      <a:pt x="614" y="35446"/>
                      <a:pt x="750" y="35446"/>
                    </a:cubicBezTo>
                    <a:cubicBezTo>
                      <a:pt x="878" y="35446"/>
                      <a:pt x="1008" y="35420"/>
                      <a:pt x="1118" y="35370"/>
                    </a:cubicBezTo>
                    <a:lnTo>
                      <a:pt x="1118" y="35370"/>
                    </a:lnTo>
                    <a:cubicBezTo>
                      <a:pt x="1072" y="35390"/>
                      <a:pt x="1029" y="35399"/>
                      <a:pt x="989" y="35399"/>
                    </a:cubicBezTo>
                    <a:cubicBezTo>
                      <a:pt x="855" y="35399"/>
                      <a:pt x="762" y="35292"/>
                      <a:pt x="762" y="35107"/>
                    </a:cubicBezTo>
                    <a:lnTo>
                      <a:pt x="762" y="842"/>
                    </a:lnTo>
                    <a:cubicBezTo>
                      <a:pt x="762" y="715"/>
                      <a:pt x="808" y="569"/>
                      <a:pt x="882" y="443"/>
                    </a:cubicBezTo>
                    <a:lnTo>
                      <a:pt x="1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563" name="Google Shape;6917;p43">
                <a:extLst>
                  <a:ext uri="{FF2B5EF4-FFF2-40B4-BE49-F238E27FC236}">
                    <a16:creationId xmlns:a16="http://schemas.microsoft.com/office/drawing/2014/main" id="{91C73384-1955-4B36-B182-25C561074F0D}"/>
                  </a:ext>
                </a:extLst>
              </p:cNvPr>
              <p:cNvSpPr/>
              <p:nvPr/>
            </p:nvSpPr>
            <p:spPr>
              <a:xfrm>
                <a:off x="4626319" y="3264222"/>
                <a:ext cx="424851" cy="925431"/>
              </a:xfrm>
              <a:custGeom>
                <a:avLst/>
                <a:gdLst/>
                <a:ahLst/>
                <a:cxnLst/>
                <a:rect l="l" t="t" r="r" b="b"/>
                <a:pathLst>
                  <a:path w="21818" h="47525" extrusionOk="0">
                    <a:moveTo>
                      <a:pt x="21063" y="0"/>
                    </a:moveTo>
                    <a:cubicBezTo>
                      <a:pt x="20915" y="0"/>
                      <a:pt x="20763" y="34"/>
                      <a:pt x="20647" y="102"/>
                    </a:cubicBezTo>
                    <a:lnTo>
                      <a:pt x="406" y="11778"/>
                    </a:lnTo>
                    <a:cubicBezTo>
                      <a:pt x="183" y="11907"/>
                      <a:pt x="0" y="12223"/>
                      <a:pt x="0" y="12483"/>
                    </a:cubicBezTo>
                    <a:lnTo>
                      <a:pt x="0" y="46745"/>
                    </a:lnTo>
                    <a:cubicBezTo>
                      <a:pt x="0" y="47004"/>
                      <a:pt x="170" y="47313"/>
                      <a:pt x="382" y="47436"/>
                    </a:cubicBezTo>
                    <a:cubicBezTo>
                      <a:pt x="483" y="47495"/>
                      <a:pt x="617" y="47525"/>
                      <a:pt x="754" y="47525"/>
                    </a:cubicBezTo>
                    <a:cubicBezTo>
                      <a:pt x="902" y="47525"/>
                      <a:pt x="1054" y="47490"/>
                      <a:pt x="1171" y="47423"/>
                    </a:cubicBezTo>
                    <a:lnTo>
                      <a:pt x="21412" y="35748"/>
                    </a:lnTo>
                    <a:cubicBezTo>
                      <a:pt x="21635" y="35617"/>
                      <a:pt x="21818" y="35301"/>
                      <a:pt x="21818" y="35042"/>
                    </a:cubicBezTo>
                    <a:lnTo>
                      <a:pt x="21818" y="781"/>
                    </a:lnTo>
                    <a:cubicBezTo>
                      <a:pt x="21818" y="521"/>
                      <a:pt x="21648" y="211"/>
                      <a:pt x="21435" y="88"/>
                    </a:cubicBezTo>
                    <a:cubicBezTo>
                      <a:pt x="21335" y="29"/>
                      <a:pt x="21200" y="0"/>
                      <a:pt x="210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564" name="Google Shape;6918;p43">
                <a:extLst>
                  <a:ext uri="{FF2B5EF4-FFF2-40B4-BE49-F238E27FC236}">
                    <a16:creationId xmlns:a16="http://schemas.microsoft.com/office/drawing/2014/main" id="{37DAAD69-0465-441E-98F0-685F7D17B10A}"/>
                  </a:ext>
                </a:extLst>
              </p:cNvPr>
              <p:cNvSpPr/>
              <p:nvPr/>
            </p:nvSpPr>
            <p:spPr>
              <a:xfrm>
                <a:off x="4641137" y="3273724"/>
                <a:ext cx="410032" cy="915032"/>
              </a:xfrm>
              <a:custGeom>
                <a:avLst/>
                <a:gdLst/>
                <a:ahLst/>
                <a:cxnLst/>
                <a:rect l="l" t="t" r="r" b="b"/>
                <a:pathLst>
                  <a:path w="21057" h="46991" extrusionOk="0">
                    <a:moveTo>
                      <a:pt x="20831" y="1"/>
                    </a:moveTo>
                    <a:cubicBezTo>
                      <a:pt x="20777" y="1"/>
                      <a:pt x="20715" y="19"/>
                      <a:pt x="20651" y="56"/>
                    </a:cubicBezTo>
                    <a:lnTo>
                      <a:pt x="410" y="11729"/>
                    </a:lnTo>
                    <a:cubicBezTo>
                      <a:pt x="184" y="11858"/>
                      <a:pt x="1" y="12174"/>
                      <a:pt x="1" y="12434"/>
                    </a:cubicBezTo>
                    <a:lnTo>
                      <a:pt x="1" y="46699"/>
                    </a:lnTo>
                    <a:cubicBezTo>
                      <a:pt x="1" y="46883"/>
                      <a:pt x="93" y="46990"/>
                      <a:pt x="228" y="46990"/>
                    </a:cubicBezTo>
                    <a:cubicBezTo>
                      <a:pt x="283" y="46990"/>
                      <a:pt x="345" y="46973"/>
                      <a:pt x="410" y="46935"/>
                    </a:cubicBezTo>
                    <a:lnTo>
                      <a:pt x="20651" y="35260"/>
                    </a:lnTo>
                    <a:cubicBezTo>
                      <a:pt x="20874" y="35129"/>
                      <a:pt x="21057" y="34813"/>
                      <a:pt x="21057" y="34554"/>
                    </a:cubicBezTo>
                    <a:lnTo>
                      <a:pt x="21057" y="293"/>
                    </a:lnTo>
                    <a:cubicBezTo>
                      <a:pt x="21057" y="108"/>
                      <a:pt x="20964" y="1"/>
                      <a:pt x="208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565" name="Google Shape;6919;p43">
                <a:extLst>
                  <a:ext uri="{FF2B5EF4-FFF2-40B4-BE49-F238E27FC236}">
                    <a16:creationId xmlns:a16="http://schemas.microsoft.com/office/drawing/2014/main" id="{AF95F8AB-D83E-44E1-810F-A69DCD9736F2}"/>
                  </a:ext>
                </a:extLst>
              </p:cNvPr>
              <p:cNvSpPr/>
              <p:nvPr/>
            </p:nvSpPr>
            <p:spPr>
              <a:xfrm>
                <a:off x="4685318" y="3355837"/>
                <a:ext cx="311579" cy="192680"/>
              </a:xfrm>
              <a:custGeom>
                <a:avLst/>
                <a:gdLst/>
                <a:ahLst/>
                <a:cxnLst/>
                <a:rect l="l" t="t" r="r" b="b"/>
                <a:pathLst>
                  <a:path w="16001" h="9895" extrusionOk="0">
                    <a:moveTo>
                      <a:pt x="15803" y="0"/>
                    </a:moveTo>
                    <a:cubicBezTo>
                      <a:pt x="15755" y="0"/>
                      <a:pt x="15700" y="16"/>
                      <a:pt x="15641" y="50"/>
                    </a:cubicBezTo>
                    <a:lnTo>
                      <a:pt x="360" y="8872"/>
                    </a:lnTo>
                    <a:cubicBezTo>
                      <a:pt x="160" y="8989"/>
                      <a:pt x="0" y="9265"/>
                      <a:pt x="0" y="9494"/>
                    </a:cubicBezTo>
                    <a:lnTo>
                      <a:pt x="0" y="9637"/>
                    </a:lnTo>
                    <a:cubicBezTo>
                      <a:pt x="0" y="9801"/>
                      <a:pt x="81" y="9895"/>
                      <a:pt x="200" y="9895"/>
                    </a:cubicBezTo>
                    <a:cubicBezTo>
                      <a:pt x="248" y="9895"/>
                      <a:pt x="302" y="9879"/>
                      <a:pt x="360" y="9847"/>
                    </a:cubicBezTo>
                    <a:lnTo>
                      <a:pt x="15641" y="1022"/>
                    </a:lnTo>
                    <a:cubicBezTo>
                      <a:pt x="15841" y="909"/>
                      <a:pt x="16001" y="629"/>
                      <a:pt x="16001" y="399"/>
                    </a:cubicBezTo>
                    <a:lnTo>
                      <a:pt x="16001" y="256"/>
                    </a:lnTo>
                    <a:cubicBezTo>
                      <a:pt x="16001" y="94"/>
                      <a:pt x="15921" y="0"/>
                      <a:pt x="158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566" name="Google Shape;6920;p43">
                <a:extLst>
                  <a:ext uri="{FF2B5EF4-FFF2-40B4-BE49-F238E27FC236}">
                    <a16:creationId xmlns:a16="http://schemas.microsoft.com/office/drawing/2014/main" id="{37FDBD03-D682-48ED-9FBB-C8B8DA539AB2}"/>
                  </a:ext>
                </a:extLst>
              </p:cNvPr>
              <p:cNvSpPr/>
              <p:nvPr/>
            </p:nvSpPr>
            <p:spPr>
              <a:xfrm>
                <a:off x="4685318" y="3403114"/>
                <a:ext cx="311579" cy="192680"/>
              </a:xfrm>
              <a:custGeom>
                <a:avLst/>
                <a:gdLst/>
                <a:ahLst/>
                <a:cxnLst/>
                <a:rect l="l" t="t" r="r" b="b"/>
                <a:pathLst>
                  <a:path w="16001" h="9895" extrusionOk="0">
                    <a:moveTo>
                      <a:pt x="15804" y="1"/>
                    </a:moveTo>
                    <a:cubicBezTo>
                      <a:pt x="15755" y="1"/>
                      <a:pt x="15700" y="17"/>
                      <a:pt x="15641" y="51"/>
                    </a:cubicBezTo>
                    <a:lnTo>
                      <a:pt x="360" y="8873"/>
                    </a:lnTo>
                    <a:cubicBezTo>
                      <a:pt x="160" y="8988"/>
                      <a:pt x="0" y="9265"/>
                      <a:pt x="0" y="9494"/>
                    </a:cubicBezTo>
                    <a:lnTo>
                      <a:pt x="0" y="9637"/>
                    </a:lnTo>
                    <a:cubicBezTo>
                      <a:pt x="0" y="9800"/>
                      <a:pt x="81" y="9895"/>
                      <a:pt x="200" y="9895"/>
                    </a:cubicBezTo>
                    <a:cubicBezTo>
                      <a:pt x="248" y="9895"/>
                      <a:pt x="302" y="9879"/>
                      <a:pt x="360" y="9847"/>
                    </a:cubicBezTo>
                    <a:lnTo>
                      <a:pt x="15641" y="1022"/>
                    </a:lnTo>
                    <a:cubicBezTo>
                      <a:pt x="15841" y="909"/>
                      <a:pt x="16001" y="630"/>
                      <a:pt x="16001" y="400"/>
                    </a:cubicBezTo>
                    <a:lnTo>
                      <a:pt x="16001" y="257"/>
                    </a:lnTo>
                    <a:cubicBezTo>
                      <a:pt x="16001" y="95"/>
                      <a:pt x="15921" y="1"/>
                      <a:pt x="15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567" name="Google Shape;6921;p43">
                <a:extLst>
                  <a:ext uri="{FF2B5EF4-FFF2-40B4-BE49-F238E27FC236}">
                    <a16:creationId xmlns:a16="http://schemas.microsoft.com/office/drawing/2014/main" id="{B2E0C412-32BA-4D12-AF7C-2F065B70F565}"/>
                  </a:ext>
                </a:extLst>
              </p:cNvPr>
              <p:cNvSpPr/>
              <p:nvPr/>
            </p:nvSpPr>
            <p:spPr>
              <a:xfrm>
                <a:off x="4685318" y="3450391"/>
                <a:ext cx="311579" cy="192700"/>
              </a:xfrm>
              <a:custGeom>
                <a:avLst/>
                <a:gdLst/>
                <a:ahLst/>
                <a:cxnLst/>
                <a:rect l="l" t="t" r="r" b="b"/>
                <a:pathLst>
                  <a:path w="16001" h="9896" extrusionOk="0">
                    <a:moveTo>
                      <a:pt x="15803" y="1"/>
                    </a:moveTo>
                    <a:cubicBezTo>
                      <a:pt x="15755" y="1"/>
                      <a:pt x="15700" y="17"/>
                      <a:pt x="15641" y="51"/>
                    </a:cubicBezTo>
                    <a:lnTo>
                      <a:pt x="360" y="8872"/>
                    </a:lnTo>
                    <a:cubicBezTo>
                      <a:pt x="160" y="8989"/>
                      <a:pt x="0" y="9265"/>
                      <a:pt x="0" y="9494"/>
                    </a:cubicBezTo>
                    <a:lnTo>
                      <a:pt x="0" y="9638"/>
                    </a:lnTo>
                    <a:cubicBezTo>
                      <a:pt x="0" y="9801"/>
                      <a:pt x="81" y="9895"/>
                      <a:pt x="200" y="9895"/>
                    </a:cubicBezTo>
                    <a:cubicBezTo>
                      <a:pt x="248" y="9895"/>
                      <a:pt x="302" y="9880"/>
                      <a:pt x="360" y="9847"/>
                    </a:cubicBezTo>
                    <a:lnTo>
                      <a:pt x="15641" y="1022"/>
                    </a:lnTo>
                    <a:cubicBezTo>
                      <a:pt x="15841" y="909"/>
                      <a:pt x="16001" y="630"/>
                      <a:pt x="16001" y="400"/>
                    </a:cubicBezTo>
                    <a:lnTo>
                      <a:pt x="16001" y="258"/>
                    </a:lnTo>
                    <a:cubicBezTo>
                      <a:pt x="16001" y="95"/>
                      <a:pt x="15921" y="1"/>
                      <a:pt x="158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568" name="Google Shape;6922;p43">
                <a:extLst>
                  <a:ext uri="{FF2B5EF4-FFF2-40B4-BE49-F238E27FC236}">
                    <a16:creationId xmlns:a16="http://schemas.microsoft.com/office/drawing/2014/main" id="{5C3DE99E-5798-48F5-A35C-A6A5E54AC347}"/>
                  </a:ext>
                </a:extLst>
              </p:cNvPr>
              <p:cNvSpPr/>
              <p:nvPr/>
            </p:nvSpPr>
            <p:spPr>
              <a:xfrm>
                <a:off x="4685318" y="3497688"/>
                <a:ext cx="311579" cy="192680"/>
              </a:xfrm>
              <a:custGeom>
                <a:avLst/>
                <a:gdLst/>
                <a:ahLst/>
                <a:cxnLst/>
                <a:rect l="l" t="t" r="r" b="b"/>
                <a:pathLst>
                  <a:path w="16001" h="9895" extrusionOk="0">
                    <a:moveTo>
                      <a:pt x="15803" y="0"/>
                    </a:moveTo>
                    <a:cubicBezTo>
                      <a:pt x="15755" y="0"/>
                      <a:pt x="15700" y="16"/>
                      <a:pt x="15641" y="50"/>
                    </a:cubicBezTo>
                    <a:lnTo>
                      <a:pt x="360" y="8872"/>
                    </a:lnTo>
                    <a:cubicBezTo>
                      <a:pt x="160" y="8988"/>
                      <a:pt x="0" y="9265"/>
                      <a:pt x="0" y="9494"/>
                    </a:cubicBezTo>
                    <a:lnTo>
                      <a:pt x="0" y="9637"/>
                    </a:lnTo>
                    <a:cubicBezTo>
                      <a:pt x="0" y="9800"/>
                      <a:pt x="81" y="9894"/>
                      <a:pt x="200" y="9894"/>
                    </a:cubicBezTo>
                    <a:cubicBezTo>
                      <a:pt x="248" y="9894"/>
                      <a:pt x="302" y="9879"/>
                      <a:pt x="360" y="9847"/>
                    </a:cubicBezTo>
                    <a:lnTo>
                      <a:pt x="15641" y="1022"/>
                    </a:lnTo>
                    <a:cubicBezTo>
                      <a:pt x="15841" y="908"/>
                      <a:pt x="16001" y="629"/>
                      <a:pt x="16001" y="399"/>
                    </a:cubicBezTo>
                    <a:lnTo>
                      <a:pt x="16001" y="256"/>
                    </a:lnTo>
                    <a:cubicBezTo>
                      <a:pt x="16001" y="94"/>
                      <a:pt x="15921" y="0"/>
                      <a:pt x="158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569" name="Google Shape;6923;p43">
                <a:extLst>
                  <a:ext uri="{FF2B5EF4-FFF2-40B4-BE49-F238E27FC236}">
                    <a16:creationId xmlns:a16="http://schemas.microsoft.com/office/drawing/2014/main" id="{1714BA61-1E12-48E9-A20D-F35EA54C218A}"/>
                  </a:ext>
                </a:extLst>
              </p:cNvPr>
              <p:cNvSpPr/>
              <p:nvPr/>
            </p:nvSpPr>
            <p:spPr>
              <a:xfrm>
                <a:off x="4685318" y="3544965"/>
                <a:ext cx="311579" cy="192680"/>
              </a:xfrm>
              <a:custGeom>
                <a:avLst/>
                <a:gdLst/>
                <a:ahLst/>
                <a:cxnLst/>
                <a:rect l="l" t="t" r="r" b="b"/>
                <a:pathLst>
                  <a:path w="16001" h="9895" extrusionOk="0">
                    <a:moveTo>
                      <a:pt x="15804" y="0"/>
                    </a:moveTo>
                    <a:cubicBezTo>
                      <a:pt x="15755" y="0"/>
                      <a:pt x="15700" y="17"/>
                      <a:pt x="15641" y="51"/>
                    </a:cubicBezTo>
                    <a:lnTo>
                      <a:pt x="360" y="8872"/>
                    </a:lnTo>
                    <a:cubicBezTo>
                      <a:pt x="160" y="8988"/>
                      <a:pt x="0" y="9264"/>
                      <a:pt x="0" y="9494"/>
                    </a:cubicBezTo>
                    <a:lnTo>
                      <a:pt x="0" y="9637"/>
                    </a:lnTo>
                    <a:cubicBezTo>
                      <a:pt x="0" y="9800"/>
                      <a:pt x="81" y="9895"/>
                      <a:pt x="200" y="9895"/>
                    </a:cubicBezTo>
                    <a:cubicBezTo>
                      <a:pt x="248" y="9895"/>
                      <a:pt x="302" y="9879"/>
                      <a:pt x="360" y="9846"/>
                    </a:cubicBezTo>
                    <a:lnTo>
                      <a:pt x="15641" y="1022"/>
                    </a:lnTo>
                    <a:cubicBezTo>
                      <a:pt x="15841" y="909"/>
                      <a:pt x="16001" y="630"/>
                      <a:pt x="16001" y="400"/>
                    </a:cubicBezTo>
                    <a:lnTo>
                      <a:pt x="16001" y="257"/>
                    </a:lnTo>
                    <a:cubicBezTo>
                      <a:pt x="16001" y="94"/>
                      <a:pt x="15921" y="0"/>
                      <a:pt x="158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570" name="Google Shape;6924;p43">
                <a:extLst>
                  <a:ext uri="{FF2B5EF4-FFF2-40B4-BE49-F238E27FC236}">
                    <a16:creationId xmlns:a16="http://schemas.microsoft.com/office/drawing/2014/main" id="{A97CEC02-D61E-4E99-82D2-C2ACDF0548AF}"/>
                  </a:ext>
                </a:extLst>
              </p:cNvPr>
              <p:cNvSpPr/>
              <p:nvPr/>
            </p:nvSpPr>
            <p:spPr>
              <a:xfrm>
                <a:off x="4685318" y="3592613"/>
                <a:ext cx="311579" cy="192661"/>
              </a:xfrm>
              <a:custGeom>
                <a:avLst/>
                <a:gdLst/>
                <a:ahLst/>
                <a:cxnLst/>
                <a:rect l="l" t="t" r="r" b="b"/>
                <a:pathLst>
                  <a:path w="16001" h="9894" extrusionOk="0">
                    <a:moveTo>
                      <a:pt x="15802" y="0"/>
                    </a:moveTo>
                    <a:cubicBezTo>
                      <a:pt x="15753" y="0"/>
                      <a:pt x="15699" y="16"/>
                      <a:pt x="15641" y="48"/>
                    </a:cubicBezTo>
                    <a:lnTo>
                      <a:pt x="360" y="8873"/>
                    </a:lnTo>
                    <a:cubicBezTo>
                      <a:pt x="160" y="8986"/>
                      <a:pt x="0" y="9266"/>
                      <a:pt x="0" y="9495"/>
                    </a:cubicBezTo>
                    <a:lnTo>
                      <a:pt x="0" y="9639"/>
                    </a:lnTo>
                    <a:cubicBezTo>
                      <a:pt x="0" y="9801"/>
                      <a:pt x="81" y="9893"/>
                      <a:pt x="198" y="9893"/>
                    </a:cubicBezTo>
                    <a:cubicBezTo>
                      <a:pt x="247" y="9893"/>
                      <a:pt x="301" y="9878"/>
                      <a:pt x="360" y="9845"/>
                    </a:cubicBezTo>
                    <a:lnTo>
                      <a:pt x="15641" y="1020"/>
                    </a:lnTo>
                    <a:cubicBezTo>
                      <a:pt x="15841" y="906"/>
                      <a:pt x="16001" y="627"/>
                      <a:pt x="16001" y="398"/>
                    </a:cubicBezTo>
                    <a:lnTo>
                      <a:pt x="16001" y="254"/>
                    </a:lnTo>
                    <a:cubicBezTo>
                      <a:pt x="16001" y="94"/>
                      <a:pt x="15920" y="0"/>
                      <a:pt x="158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571" name="Google Shape;6925;p43">
                <a:extLst>
                  <a:ext uri="{FF2B5EF4-FFF2-40B4-BE49-F238E27FC236}">
                    <a16:creationId xmlns:a16="http://schemas.microsoft.com/office/drawing/2014/main" id="{B5A70968-F6E6-44B2-85EC-235A0C3DA35C}"/>
                  </a:ext>
                </a:extLst>
              </p:cNvPr>
              <p:cNvSpPr/>
              <p:nvPr/>
            </p:nvSpPr>
            <p:spPr>
              <a:xfrm>
                <a:off x="4685318" y="3639890"/>
                <a:ext cx="311579" cy="192700"/>
              </a:xfrm>
              <a:custGeom>
                <a:avLst/>
                <a:gdLst/>
                <a:ahLst/>
                <a:cxnLst/>
                <a:rect l="l" t="t" r="r" b="b"/>
                <a:pathLst>
                  <a:path w="16001" h="9896" extrusionOk="0">
                    <a:moveTo>
                      <a:pt x="15802" y="1"/>
                    </a:moveTo>
                    <a:cubicBezTo>
                      <a:pt x="15753" y="1"/>
                      <a:pt x="15699" y="16"/>
                      <a:pt x="15641" y="49"/>
                    </a:cubicBezTo>
                    <a:lnTo>
                      <a:pt x="360" y="8874"/>
                    </a:lnTo>
                    <a:cubicBezTo>
                      <a:pt x="160" y="8987"/>
                      <a:pt x="0" y="9266"/>
                      <a:pt x="0" y="9495"/>
                    </a:cubicBezTo>
                    <a:lnTo>
                      <a:pt x="0" y="9638"/>
                    </a:lnTo>
                    <a:cubicBezTo>
                      <a:pt x="0" y="9801"/>
                      <a:pt x="80" y="9895"/>
                      <a:pt x="198" y="9895"/>
                    </a:cubicBezTo>
                    <a:cubicBezTo>
                      <a:pt x="246" y="9895"/>
                      <a:pt x="301" y="9879"/>
                      <a:pt x="360" y="9845"/>
                    </a:cubicBezTo>
                    <a:lnTo>
                      <a:pt x="15641" y="1020"/>
                    </a:lnTo>
                    <a:cubicBezTo>
                      <a:pt x="15841" y="907"/>
                      <a:pt x="16001" y="628"/>
                      <a:pt x="16001" y="398"/>
                    </a:cubicBezTo>
                    <a:lnTo>
                      <a:pt x="16001" y="255"/>
                    </a:lnTo>
                    <a:cubicBezTo>
                      <a:pt x="16001" y="94"/>
                      <a:pt x="15920" y="1"/>
                      <a:pt x="158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572" name="Google Shape;6926;p43">
                <a:extLst>
                  <a:ext uri="{FF2B5EF4-FFF2-40B4-BE49-F238E27FC236}">
                    <a16:creationId xmlns:a16="http://schemas.microsoft.com/office/drawing/2014/main" id="{767CA68D-63BE-4826-AC7A-E7C8FD02A060}"/>
                  </a:ext>
                </a:extLst>
              </p:cNvPr>
              <p:cNvSpPr/>
              <p:nvPr/>
            </p:nvSpPr>
            <p:spPr>
              <a:xfrm>
                <a:off x="4685318" y="3687167"/>
                <a:ext cx="311579" cy="192700"/>
              </a:xfrm>
              <a:custGeom>
                <a:avLst/>
                <a:gdLst/>
                <a:ahLst/>
                <a:cxnLst/>
                <a:rect l="l" t="t" r="r" b="b"/>
                <a:pathLst>
                  <a:path w="16001" h="9896" extrusionOk="0">
                    <a:moveTo>
                      <a:pt x="15801" y="1"/>
                    </a:moveTo>
                    <a:cubicBezTo>
                      <a:pt x="15753" y="1"/>
                      <a:pt x="15699" y="16"/>
                      <a:pt x="15641" y="49"/>
                    </a:cubicBezTo>
                    <a:lnTo>
                      <a:pt x="360" y="8874"/>
                    </a:lnTo>
                    <a:cubicBezTo>
                      <a:pt x="160" y="8987"/>
                      <a:pt x="0" y="9266"/>
                      <a:pt x="0" y="9496"/>
                    </a:cubicBezTo>
                    <a:lnTo>
                      <a:pt x="0" y="9639"/>
                    </a:lnTo>
                    <a:cubicBezTo>
                      <a:pt x="0" y="9801"/>
                      <a:pt x="80" y="9895"/>
                      <a:pt x="198" y="9895"/>
                    </a:cubicBezTo>
                    <a:cubicBezTo>
                      <a:pt x="246" y="9895"/>
                      <a:pt x="301" y="9879"/>
                      <a:pt x="360" y="9845"/>
                    </a:cubicBezTo>
                    <a:lnTo>
                      <a:pt x="15641" y="1020"/>
                    </a:lnTo>
                    <a:cubicBezTo>
                      <a:pt x="15841" y="907"/>
                      <a:pt x="16001" y="627"/>
                      <a:pt x="16001" y="398"/>
                    </a:cubicBezTo>
                    <a:lnTo>
                      <a:pt x="16001" y="255"/>
                    </a:lnTo>
                    <a:cubicBezTo>
                      <a:pt x="16001" y="94"/>
                      <a:pt x="15920" y="1"/>
                      <a:pt x="158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573" name="Google Shape;6927;p43">
                <a:extLst>
                  <a:ext uri="{FF2B5EF4-FFF2-40B4-BE49-F238E27FC236}">
                    <a16:creationId xmlns:a16="http://schemas.microsoft.com/office/drawing/2014/main" id="{B6095AD7-642C-47A0-8F2F-E3C5190D4AB1}"/>
                  </a:ext>
                </a:extLst>
              </p:cNvPr>
              <p:cNvSpPr/>
              <p:nvPr/>
            </p:nvSpPr>
            <p:spPr>
              <a:xfrm>
                <a:off x="4685318" y="3734445"/>
                <a:ext cx="311579" cy="192700"/>
              </a:xfrm>
              <a:custGeom>
                <a:avLst/>
                <a:gdLst/>
                <a:ahLst/>
                <a:cxnLst/>
                <a:rect l="l" t="t" r="r" b="b"/>
                <a:pathLst>
                  <a:path w="16001" h="9896" extrusionOk="0">
                    <a:moveTo>
                      <a:pt x="15802" y="1"/>
                    </a:moveTo>
                    <a:cubicBezTo>
                      <a:pt x="15753" y="1"/>
                      <a:pt x="15699" y="16"/>
                      <a:pt x="15641" y="49"/>
                    </a:cubicBezTo>
                    <a:lnTo>
                      <a:pt x="360" y="8874"/>
                    </a:lnTo>
                    <a:cubicBezTo>
                      <a:pt x="160" y="8987"/>
                      <a:pt x="0" y="9267"/>
                      <a:pt x="0" y="9496"/>
                    </a:cubicBezTo>
                    <a:lnTo>
                      <a:pt x="0" y="9639"/>
                    </a:lnTo>
                    <a:cubicBezTo>
                      <a:pt x="0" y="9801"/>
                      <a:pt x="80" y="9896"/>
                      <a:pt x="198" y="9896"/>
                    </a:cubicBezTo>
                    <a:cubicBezTo>
                      <a:pt x="246" y="9896"/>
                      <a:pt x="301" y="9880"/>
                      <a:pt x="360" y="9845"/>
                    </a:cubicBezTo>
                    <a:lnTo>
                      <a:pt x="15641" y="1021"/>
                    </a:lnTo>
                    <a:cubicBezTo>
                      <a:pt x="15841" y="907"/>
                      <a:pt x="16001" y="628"/>
                      <a:pt x="16001" y="399"/>
                    </a:cubicBezTo>
                    <a:lnTo>
                      <a:pt x="16001" y="255"/>
                    </a:lnTo>
                    <a:cubicBezTo>
                      <a:pt x="16001" y="94"/>
                      <a:pt x="15920" y="1"/>
                      <a:pt x="158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574" name="Google Shape;6928;p43">
                <a:extLst>
                  <a:ext uri="{FF2B5EF4-FFF2-40B4-BE49-F238E27FC236}">
                    <a16:creationId xmlns:a16="http://schemas.microsoft.com/office/drawing/2014/main" id="{A4C76259-CAEF-4C14-B645-BF6DF7D72D3E}"/>
                  </a:ext>
                </a:extLst>
              </p:cNvPr>
              <p:cNvSpPr/>
              <p:nvPr/>
            </p:nvSpPr>
            <p:spPr>
              <a:xfrm>
                <a:off x="4685318" y="3781742"/>
                <a:ext cx="311579" cy="192680"/>
              </a:xfrm>
              <a:custGeom>
                <a:avLst/>
                <a:gdLst/>
                <a:ahLst/>
                <a:cxnLst/>
                <a:rect l="l" t="t" r="r" b="b"/>
                <a:pathLst>
                  <a:path w="16001" h="9895" extrusionOk="0">
                    <a:moveTo>
                      <a:pt x="15802" y="0"/>
                    </a:moveTo>
                    <a:cubicBezTo>
                      <a:pt x="15753" y="0"/>
                      <a:pt x="15699" y="16"/>
                      <a:pt x="15641" y="49"/>
                    </a:cubicBezTo>
                    <a:lnTo>
                      <a:pt x="360" y="8873"/>
                    </a:lnTo>
                    <a:cubicBezTo>
                      <a:pt x="160" y="8987"/>
                      <a:pt x="0" y="9266"/>
                      <a:pt x="0" y="9495"/>
                    </a:cubicBezTo>
                    <a:lnTo>
                      <a:pt x="0" y="9638"/>
                    </a:lnTo>
                    <a:cubicBezTo>
                      <a:pt x="0" y="9801"/>
                      <a:pt x="80" y="9895"/>
                      <a:pt x="198" y="9895"/>
                    </a:cubicBezTo>
                    <a:cubicBezTo>
                      <a:pt x="246" y="9895"/>
                      <a:pt x="301" y="9879"/>
                      <a:pt x="360" y="9845"/>
                    </a:cubicBezTo>
                    <a:lnTo>
                      <a:pt x="15641" y="1019"/>
                    </a:lnTo>
                    <a:cubicBezTo>
                      <a:pt x="15841" y="907"/>
                      <a:pt x="16001" y="627"/>
                      <a:pt x="16001" y="397"/>
                    </a:cubicBezTo>
                    <a:lnTo>
                      <a:pt x="16001" y="255"/>
                    </a:lnTo>
                    <a:cubicBezTo>
                      <a:pt x="16001" y="94"/>
                      <a:pt x="15920" y="0"/>
                      <a:pt x="158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575" name="Google Shape;6929;p43">
                <a:extLst>
                  <a:ext uri="{FF2B5EF4-FFF2-40B4-BE49-F238E27FC236}">
                    <a16:creationId xmlns:a16="http://schemas.microsoft.com/office/drawing/2014/main" id="{EB93F89B-3A3F-439E-8D10-1F458CCBDEAA}"/>
                  </a:ext>
                </a:extLst>
              </p:cNvPr>
              <p:cNvSpPr/>
              <p:nvPr/>
            </p:nvSpPr>
            <p:spPr>
              <a:xfrm>
                <a:off x="4685318" y="3829214"/>
                <a:ext cx="311579" cy="192700"/>
              </a:xfrm>
              <a:custGeom>
                <a:avLst/>
                <a:gdLst/>
                <a:ahLst/>
                <a:cxnLst/>
                <a:rect l="l" t="t" r="r" b="b"/>
                <a:pathLst>
                  <a:path w="16001" h="9896" extrusionOk="0">
                    <a:moveTo>
                      <a:pt x="15801" y="0"/>
                    </a:moveTo>
                    <a:cubicBezTo>
                      <a:pt x="15753" y="0"/>
                      <a:pt x="15699" y="16"/>
                      <a:pt x="15641" y="49"/>
                    </a:cubicBezTo>
                    <a:lnTo>
                      <a:pt x="360" y="8873"/>
                    </a:lnTo>
                    <a:cubicBezTo>
                      <a:pt x="160" y="8987"/>
                      <a:pt x="0" y="9266"/>
                      <a:pt x="0" y="9495"/>
                    </a:cubicBezTo>
                    <a:lnTo>
                      <a:pt x="0" y="9638"/>
                    </a:lnTo>
                    <a:cubicBezTo>
                      <a:pt x="0" y="9801"/>
                      <a:pt x="80" y="9895"/>
                      <a:pt x="198" y="9895"/>
                    </a:cubicBezTo>
                    <a:cubicBezTo>
                      <a:pt x="246" y="9895"/>
                      <a:pt x="301" y="9879"/>
                      <a:pt x="360" y="9845"/>
                    </a:cubicBezTo>
                    <a:lnTo>
                      <a:pt x="15641" y="1023"/>
                    </a:lnTo>
                    <a:cubicBezTo>
                      <a:pt x="15841" y="907"/>
                      <a:pt x="16001" y="631"/>
                      <a:pt x="16001" y="402"/>
                    </a:cubicBezTo>
                    <a:lnTo>
                      <a:pt x="16001" y="258"/>
                    </a:lnTo>
                    <a:cubicBezTo>
                      <a:pt x="16001" y="95"/>
                      <a:pt x="15920" y="0"/>
                      <a:pt x="158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576" name="Google Shape;6930;p43">
                <a:extLst>
                  <a:ext uri="{FF2B5EF4-FFF2-40B4-BE49-F238E27FC236}">
                    <a16:creationId xmlns:a16="http://schemas.microsoft.com/office/drawing/2014/main" id="{7854FC11-0824-4AFA-B009-1FAB608264BB}"/>
                  </a:ext>
                </a:extLst>
              </p:cNvPr>
              <p:cNvSpPr/>
              <p:nvPr/>
            </p:nvSpPr>
            <p:spPr>
              <a:xfrm>
                <a:off x="4685318" y="3876510"/>
                <a:ext cx="311579" cy="192680"/>
              </a:xfrm>
              <a:custGeom>
                <a:avLst/>
                <a:gdLst/>
                <a:ahLst/>
                <a:cxnLst/>
                <a:rect l="l" t="t" r="r" b="b"/>
                <a:pathLst>
                  <a:path w="16001" h="9895" extrusionOk="0">
                    <a:moveTo>
                      <a:pt x="15801" y="0"/>
                    </a:moveTo>
                    <a:cubicBezTo>
                      <a:pt x="15753" y="0"/>
                      <a:pt x="15699" y="16"/>
                      <a:pt x="15641" y="48"/>
                    </a:cubicBezTo>
                    <a:lnTo>
                      <a:pt x="360" y="8873"/>
                    </a:lnTo>
                    <a:cubicBezTo>
                      <a:pt x="160" y="8986"/>
                      <a:pt x="0" y="9265"/>
                      <a:pt x="0" y="9495"/>
                    </a:cubicBezTo>
                    <a:lnTo>
                      <a:pt x="0" y="9638"/>
                    </a:lnTo>
                    <a:cubicBezTo>
                      <a:pt x="0" y="9800"/>
                      <a:pt x="80" y="9894"/>
                      <a:pt x="197" y="9894"/>
                    </a:cubicBezTo>
                    <a:cubicBezTo>
                      <a:pt x="246" y="9894"/>
                      <a:pt x="301" y="9878"/>
                      <a:pt x="360" y="9844"/>
                    </a:cubicBezTo>
                    <a:lnTo>
                      <a:pt x="15641" y="1022"/>
                    </a:lnTo>
                    <a:cubicBezTo>
                      <a:pt x="15841" y="906"/>
                      <a:pt x="16001" y="630"/>
                      <a:pt x="16001" y="400"/>
                    </a:cubicBezTo>
                    <a:lnTo>
                      <a:pt x="16001" y="257"/>
                    </a:lnTo>
                    <a:cubicBezTo>
                      <a:pt x="16001" y="94"/>
                      <a:pt x="15920" y="0"/>
                      <a:pt x="158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577" name="Google Shape;6931;p43">
                <a:extLst>
                  <a:ext uri="{FF2B5EF4-FFF2-40B4-BE49-F238E27FC236}">
                    <a16:creationId xmlns:a16="http://schemas.microsoft.com/office/drawing/2014/main" id="{947E5212-4543-4C44-B2B4-9E59589A09E0}"/>
                  </a:ext>
                </a:extLst>
              </p:cNvPr>
              <p:cNvSpPr/>
              <p:nvPr/>
            </p:nvSpPr>
            <p:spPr>
              <a:xfrm>
                <a:off x="4685318" y="3923788"/>
                <a:ext cx="311579" cy="192680"/>
              </a:xfrm>
              <a:custGeom>
                <a:avLst/>
                <a:gdLst/>
                <a:ahLst/>
                <a:cxnLst/>
                <a:rect l="l" t="t" r="r" b="b"/>
                <a:pathLst>
                  <a:path w="16001" h="9895" extrusionOk="0">
                    <a:moveTo>
                      <a:pt x="15801" y="0"/>
                    </a:moveTo>
                    <a:cubicBezTo>
                      <a:pt x="15753" y="0"/>
                      <a:pt x="15699" y="16"/>
                      <a:pt x="15641" y="48"/>
                    </a:cubicBezTo>
                    <a:lnTo>
                      <a:pt x="360" y="8873"/>
                    </a:lnTo>
                    <a:cubicBezTo>
                      <a:pt x="160" y="8989"/>
                      <a:pt x="0" y="9265"/>
                      <a:pt x="0" y="9495"/>
                    </a:cubicBezTo>
                    <a:lnTo>
                      <a:pt x="0" y="9638"/>
                    </a:lnTo>
                    <a:cubicBezTo>
                      <a:pt x="0" y="9800"/>
                      <a:pt x="80" y="9895"/>
                      <a:pt x="198" y="9895"/>
                    </a:cubicBezTo>
                    <a:cubicBezTo>
                      <a:pt x="246" y="9895"/>
                      <a:pt x="301" y="9878"/>
                      <a:pt x="360" y="9844"/>
                    </a:cubicBezTo>
                    <a:lnTo>
                      <a:pt x="15641" y="1023"/>
                    </a:lnTo>
                    <a:cubicBezTo>
                      <a:pt x="15841" y="906"/>
                      <a:pt x="16001" y="630"/>
                      <a:pt x="16001" y="401"/>
                    </a:cubicBezTo>
                    <a:lnTo>
                      <a:pt x="16001" y="258"/>
                    </a:lnTo>
                    <a:cubicBezTo>
                      <a:pt x="16001" y="94"/>
                      <a:pt x="15920" y="0"/>
                      <a:pt x="158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578" name="Google Shape;6932;p43">
                <a:extLst>
                  <a:ext uri="{FF2B5EF4-FFF2-40B4-BE49-F238E27FC236}">
                    <a16:creationId xmlns:a16="http://schemas.microsoft.com/office/drawing/2014/main" id="{A4B08645-BB63-48A5-96F8-4048BE70E363}"/>
                  </a:ext>
                </a:extLst>
              </p:cNvPr>
              <p:cNvSpPr/>
              <p:nvPr/>
            </p:nvSpPr>
            <p:spPr>
              <a:xfrm>
                <a:off x="4626319" y="3499440"/>
                <a:ext cx="21770" cy="690183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35444" extrusionOk="0">
                    <a:moveTo>
                      <a:pt x="120" y="0"/>
                    </a:moveTo>
                    <a:cubicBezTo>
                      <a:pt x="47" y="130"/>
                      <a:pt x="0" y="273"/>
                      <a:pt x="0" y="403"/>
                    </a:cubicBezTo>
                    <a:lnTo>
                      <a:pt x="0" y="34665"/>
                    </a:lnTo>
                    <a:cubicBezTo>
                      <a:pt x="0" y="34924"/>
                      <a:pt x="170" y="35233"/>
                      <a:pt x="382" y="35356"/>
                    </a:cubicBezTo>
                    <a:cubicBezTo>
                      <a:pt x="483" y="35415"/>
                      <a:pt x="617" y="35444"/>
                      <a:pt x="754" y="35444"/>
                    </a:cubicBezTo>
                    <a:cubicBezTo>
                      <a:pt x="881" y="35444"/>
                      <a:pt x="1011" y="35419"/>
                      <a:pt x="1118" y="35369"/>
                    </a:cubicBezTo>
                    <a:lnTo>
                      <a:pt x="1118" y="35369"/>
                    </a:lnTo>
                    <a:cubicBezTo>
                      <a:pt x="1072" y="35388"/>
                      <a:pt x="1029" y="35397"/>
                      <a:pt x="990" y="35397"/>
                    </a:cubicBezTo>
                    <a:cubicBezTo>
                      <a:pt x="855" y="35397"/>
                      <a:pt x="762" y="35292"/>
                      <a:pt x="762" y="35107"/>
                    </a:cubicBezTo>
                    <a:lnTo>
                      <a:pt x="762" y="842"/>
                    </a:lnTo>
                    <a:cubicBezTo>
                      <a:pt x="762" y="715"/>
                      <a:pt x="809" y="569"/>
                      <a:pt x="881" y="442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579" name="Google Shape;6933;p43">
                <a:extLst>
                  <a:ext uri="{FF2B5EF4-FFF2-40B4-BE49-F238E27FC236}">
                    <a16:creationId xmlns:a16="http://schemas.microsoft.com/office/drawing/2014/main" id="{45B2F6DF-0BBB-4FD1-B203-C86E874DD3BE}"/>
                  </a:ext>
                </a:extLst>
              </p:cNvPr>
              <p:cNvSpPr/>
              <p:nvPr/>
            </p:nvSpPr>
            <p:spPr>
              <a:xfrm>
                <a:off x="4357319" y="3460069"/>
                <a:ext cx="865338" cy="985250"/>
              </a:xfrm>
              <a:custGeom>
                <a:avLst/>
                <a:gdLst/>
                <a:ahLst/>
                <a:cxnLst/>
                <a:rect l="l" t="t" r="r" b="b"/>
                <a:pathLst>
                  <a:path w="44439" h="50597" extrusionOk="0">
                    <a:moveTo>
                      <a:pt x="43616" y="1"/>
                    </a:moveTo>
                    <a:cubicBezTo>
                      <a:pt x="43551" y="1"/>
                      <a:pt x="43486" y="15"/>
                      <a:pt x="43436" y="43"/>
                    </a:cubicBezTo>
                    <a:lnTo>
                      <a:pt x="36877" y="3832"/>
                    </a:lnTo>
                    <a:lnTo>
                      <a:pt x="6917" y="21129"/>
                    </a:lnTo>
                    <a:cubicBezTo>
                      <a:pt x="6870" y="21156"/>
                      <a:pt x="6823" y="21202"/>
                      <a:pt x="6780" y="21256"/>
                    </a:cubicBezTo>
                    <a:cubicBezTo>
                      <a:pt x="6777" y="21262"/>
                      <a:pt x="6773" y="21265"/>
                      <a:pt x="6773" y="21268"/>
                    </a:cubicBezTo>
                    <a:cubicBezTo>
                      <a:pt x="6757" y="21292"/>
                      <a:pt x="6740" y="21322"/>
                      <a:pt x="6723" y="21348"/>
                    </a:cubicBezTo>
                    <a:cubicBezTo>
                      <a:pt x="6710" y="21375"/>
                      <a:pt x="6697" y="21405"/>
                      <a:pt x="6690" y="21435"/>
                    </a:cubicBezTo>
                    <a:lnTo>
                      <a:pt x="1255" y="44976"/>
                    </a:lnTo>
                    <a:lnTo>
                      <a:pt x="397" y="48691"/>
                    </a:lnTo>
                    <a:lnTo>
                      <a:pt x="200" y="49546"/>
                    </a:lnTo>
                    <a:cubicBezTo>
                      <a:pt x="194" y="49572"/>
                      <a:pt x="187" y="49600"/>
                      <a:pt x="180" y="49623"/>
                    </a:cubicBezTo>
                    <a:lnTo>
                      <a:pt x="1" y="50404"/>
                    </a:lnTo>
                    <a:cubicBezTo>
                      <a:pt x="219" y="50533"/>
                      <a:pt x="513" y="50597"/>
                      <a:pt x="812" y="50597"/>
                    </a:cubicBezTo>
                    <a:cubicBezTo>
                      <a:pt x="845" y="50597"/>
                      <a:pt x="879" y="50596"/>
                      <a:pt x="912" y="50594"/>
                    </a:cubicBezTo>
                    <a:cubicBezTo>
                      <a:pt x="1209" y="50584"/>
                      <a:pt x="1508" y="50507"/>
                      <a:pt x="1740" y="50375"/>
                    </a:cubicBezTo>
                    <a:lnTo>
                      <a:pt x="36824" y="30117"/>
                    </a:lnTo>
                    <a:cubicBezTo>
                      <a:pt x="37319" y="29830"/>
                      <a:pt x="37825" y="29149"/>
                      <a:pt x="37955" y="28590"/>
                    </a:cubicBezTo>
                    <a:lnTo>
                      <a:pt x="38500" y="26235"/>
                    </a:lnTo>
                    <a:lnTo>
                      <a:pt x="44411" y="628"/>
                    </a:lnTo>
                    <a:cubicBezTo>
                      <a:pt x="44438" y="519"/>
                      <a:pt x="44378" y="379"/>
                      <a:pt x="44282" y="323"/>
                    </a:cubicBezTo>
                    <a:lnTo>
                      <a:pt x="43795" y="43"/>
                    </a:lnTo>
                    <a:cubicBezTo>
                      <a:pt x="43746" y="15"/>
                      <a:pt x="43681" y="1"/>
                      <a:pt x="436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580" name="Google Shape;6934;p43">
                <a:extLst>
                  <a:ext uri="{FF2B5EF4-FFF2-40B4-BE49-F238E27FC236}">
                    <a16:creationId xmlns:a16="http://schemas.microsoft.com/office/drawing/2014/main" id="{FE8C6FE4-6BFC-4A73-8485-A5B0C2EBE218}"/>
                  </a:ext>
                </a:extLst>
              </p:cNvPr>
              <p:cNvSpPr/>
              <p:nvPr/>
            </p:nvSpPr>
            <p:spPr>
              <a:xfrm>
                <a:off x="4489337" y="3460069"/>
                <a:ext cx="732925" cy="423430"/>
              </a:xfrm>
              <a:custGeom>
                <a:avLst/>
                <a:gdLst/>
                <a:ahLst/>
                <a:cxnLst/>
                <a:rect l="l" t="t" r="r" b="b"/>
                <a:pathLst>
                  <a:path w="37639" h="21745" extrusionOk="0">
                    <a:moveTo>
                      <a:pt x="36836" y="1"/>
                    </a:moveTo>
                    <a:cubicBezTo>
                      <a:pt x="36771" y="1"/>
                      <a:pt x="36706" y="15"/>
                      <a:pt x="36656" y="43"/>
                    </a:cubicBezTo>
                    <a:lnTo>
                      <a:pt x="137" y="21129"/>
                    </a:lnTo>
                    <a:cubicBezTo>
                      <a:pt x="90" y="21156"/>
                      <a:pt x="43" y="21202"/>
                      <a:pt x="0" y="21256"/>
                    </a:cubicBezTo>
                    <a:lnTo>
                      <a:pt x="842" y="21744"/>
                    </a:lnTo>
                    <a:cubicBezTo>
                      <a:pt x="882" y="21691"/>
                      <a:pt x="931" y="21641"/>
                      <a:pt x="978" y="21615"/>
                    </a:cubicBezTo>
                    <a:lnTo>
                      <a:pt x="37502" y="529"/>
                    </a:lnTo>
                    <a:cubicBezTo>
                      <a:pt x="37530" y="512"/>
                      <a:pt x="37554" y="505"/>
                      <a:pt x="37575" y="505"/>
                    </a:cubicBezTo>
                    <a:cubicBezTo>
                      <a:pt x="37612" y="505"/>
                      <a:pt x="37636" y="531"/>
                      <a:pt x="37638" y="579"/>
                    </a:cubicBezTo>
                    <a:cubicBezTo>
                      <a:pt x="37638" y="479"/>
                      <a:pt x="37581" y="372"/>
                      <a:pt x="37502" y="323"/>
                    </a:cubicBezTo>
                    <a:lnTo>
                      <a:pt x="37015" y="43"/>
                    </a:lnTo>
                    <a:cubicBezTo>
                      <a:pt x="36966" y="15"/>
                      <a:pt x="36901" y="1"/>
                      <a:pt x="368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581" name="Google Shape;6935;p43">
                <a:extLst>
                  <a:ext uri="{FF2B5EF4-FFF2-40B4-BE49-F238E27FC236}">
                    <a16:creationId xmlns:a16="http://schemas.microsoft.com/office/drawing/2014/main" id="{5A8067DF-440C-41C9-A481-FFF5479FD427}"/>
                  </a:ext>
                </a:extLst>
              </p:cNvPr>
              <p:cNvSpPr/>
              <p:nvPr/>
            </p:nvSpPr>
            <p:spPr>
              <a:xfrm>
                <a:off x="4357319" y="3873940"/>
                <a:ext cx="148419" cy="571362"/>
              </a:xfrm>
              <a:custGeom>
                <a:avLst/>
                <a:gdLst/>
                <a:ahLst/>
                <a:cxnLst/>
                <a:rect l="l" t="t" r="r" b="b"/>
                <a:pathLst>
                  <a:path w="7622" h="29342" extrusionOk="0">
                    <a:moveTo>
                      <a:pt x="6780" y="1"/>
                    </a:moveTo>
                    <a:cubicBezTo>
                      <a:pt x="6777" y="7"/>
                      <a:pt x="6773" y="10"/>
                      <a:pt x="6773" y="13"/>
                    </a:cubicBezTo>
                    <a:cubicBezTo>
                      <a:pt x="6757" y="37"/>
                      <a:pt x="6740" y="67"/>
                      <a:pt x="6723" y="93"/>
                    </a:cubicBezTo>
                    <a:cubicBezTo>
                      <a:pt x="6710" y="120"/>
                      <a:pt x="6697" y="150"/>
                      <a:pt x="6690" y="180"/>
                    </a:cubicBezTo>
                    <a:lnTo>
                      <a:pt x="1255" y="23721"/>
                    </a:lnTo>
                    <a:lnTo>
                      <a:pt x="397" y="27436"/>
                    </a:lnTo>
                    <a:lnTo>
                      <a:pt x="200" y="28291"/>
                    </a:lnTo>
                    <a:cubicBezTo>
                      <a:pt x="194" y="28317"/>
                      <a:pt x="187" y="28345"/>
                      <a:pt x="180" y="28368"/>
                    </a:cubicBezTo>
                    <a:lnTo>
                      <a:pt x="1" y="29149"/>
                    </a:lnTo>
                    <a:cubicBezTo>
                      <a:pt x="219" y="29278"/>
                      <a:pt x="513" y="29342"/>
                      <a:pt x="812" y="29342"/>
                    </a:cubicBezTo>
                    <a:cubicBezTo>
                      <a:pt x="845" y="29342"/>
                      <a:pt x="879" y="29341"/>
                      <a:pt x="912" y="29339"/>
                    </a:cubicBezTo>
                    <a:lnTo>
                      <a:pt x="1102" y="28514"/>
                    </a:lnTo>
                    <a:lnTo>
                      <a:pt x="1238" y="27918"/>
                    </a:lnTo>
                    <a:lnTo>
                      <a:pt x="2333" y="23175"/>
                    </a:lnTo>
                    <a:lnTo>
                      <a:pt x="2336" y="23175"/>
                    </a:lnTo>
                    <a:lnTo>
                      <a:pt x="7531" y="666"/>
                    </a:lnTo>
                    <a:cubicBezTo>
                      <a:pt x="7539" y="642"/>
                      <a:pt x="7548" y="615"/>
                      <a:pt x="7559" y="589"/>
                    </a:cubicBezTo>
                    <a:cubicBezTo>
                      <a:pt x="7575" y="555"/>
                      <a:pt x="7598" y="523"/>
                      <a:pt x="7622" y="489"/>
                    </a:cubicBezTo>
                    <a:lnTo>
                      <a:pt x="67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582" name="Google Shape;6936;p43">
                <a:extLst>
                  <a:ext uri="{FF2B5EF4-FFF2-40B4-BE49-F238E27FC236}">
                    <a16:creationId xmlns:a16="http://schemas.microsoft.com/office/drawing/2014/main" id="{D151A940-4F94-41A9-85EF-9925CF9968A5}"/>
                  </a:ext>
                </a:extLst>
              </p:cNvPr>
              <p:cNvSpPr/>
              <p:nvPr/>
            </p:nvSpPr>
            <p:spPr>
              <a:xfrm>
                <a:off x="4340944" y="4378589"/>
                <a:ext cx="44047" cy="66654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3423" extrusionOk="0">
                    <a:moveTo>
                      <a:pt x="233" y="1"/>
                    </a:moveTo>
                    <a:cubicBezTo>
                      <a:pt x="112" y="1"/>
                      <a:pt x="0" y="99"/>
                      <a:pt x="0" y="235"/>
                    </a:cubicBezTo>
                    <a:lnTo>
                      <a:pt x="0" y="1712"/>
                    </a:lnTo>
                    <a:cubicBezTo>
                      <a:pt x="0" y="2285"/>
                      <a:pt x="376" y="2966"/>
                      <a:pt x="842" y="3232"/>
                    </a:cubicBezTo>
                    <a:cubicBezTo>
                      <a:pt x="1038" y="3346"/>
                      <a:pt x="1291" y="3409"/>
                      <a:pt x="1554" y="3422"/>
                    </a:cubicBezTo>
                    <a:cubicBezTo>
                      <a:pt x="1558" y="3423"/>
                      <a:pt x="1563" y="3423"/>
                      <a:pt x="1567" y="3423"/>
                    </a:cubicBezTo>
                    <a:cubicBezTo>
                      <a:pt x="1674" y="3423"/>
                      <a:pt x="1771" y="3348"/>
                      <a:pt x="1793" y="3243"/>
                    </a:cubicBezTo>
                    <a:lnTo>
                      <a:pt x="1943" y="2597"/>
                    </a:lnTo>
                    <a:lnTo>
                      <a:pt x="2239" y="1313"/>
                    </a:lnTo>
                    <a:cubicBezTo>
                      <a:pt x="2262" y="1213"/>
                      <a:pt x="2216" y="1110"/>
                      <a:pt x="2129" y="1057"/>
                    </a:cubicBezTo>
                    <a:lnTo>
                      <a:pt x="1710" y="817"/>
                    </a:lnTo>
                    <a:cubicBezTo>
                      <a:pt x="1673" y="795"/>
                      <a:pt x="1633" y="785"/>
                      <a:pt x="1593" y="785"/>
                    </a:cubicBezTo>
                    <a:cubicBezTo>
                      <a:pt x="1489" y="785"/>
                      <a:pt x="1390" y="856"/>
                      <a:pt x="1364" y="967"/>
                    </a:cubicBezTo>
                    <a:lnTo>
                      <a:pt x="1301" y="1236"/>
                    </a:lnTo>
                    <a:cubicBezTo>
                      <a:pt x="1273" y="1361"/>
                      <a:pt x="1176" y="1419"/>
                      <a:pt x="1077" y="1419"/>
                    </a:cubicBezTo>
                    <a:cubicBezTo>
                      <a:pt x="960" y="1419"/>
                      <a:pt x="842" y="1337"/>
                      <a:pt x="842" y="1187"/>
                    </a:cubicBezTo>
                    <a:lnTo>
                      <a:pt x="842" y="452"/>
                    </a:lnTo>
                    <a:cubicBezTo>
                      <a:pt x="842" y="369"/>
                      <a:pt x="799" y="292"/>
                      <a:pt x="725" y="249"/>
                    </a:cubicBezTo>
                    <a:lnTo>
                      <a:pt x="349" y="33"/>
                    </a:lnTo>
                    <a:cubicBezTo>
                      <a:pt x="312" y="11"/>
                      <a:pt x="272" y="1"/>
                      <a:pt x="2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583" name="Google Shape;6937;p43">
                <a:extLst>
                  <a:ext uri="{FF2B5EF4-FFF2-40B4-BE49-F238E27FC236}">
                    <a16:creationId xmlns:a16="http://schemas.microsoft.com/office/drawing/2014/main" id="{20BAD08D-4CDD-4652-B4CE-2C8BD7C727DC}"/>
                  </a:ext>
                </a:extLst>
              </p:cNvPr>
              <p:cNvSpPr/>
              <p:nvPr/>
            </p:nvSpPr>
            <p:spPr>
              <a:xfrm>
                <a:off x="4311600" y="4263121"/>
                <a:ext cx="255421" cy="300071"/>
              </a:xfrm>
              <a:custGeom>
                <a:avLst/>
                <a:gdLst/>
                <a:ahLst/>
                <a:cxnLst/>
                <a:rect l="l" t="t" r="r" b="b"/>
                <a:pathLst>
                  <a:path w="13117" h="15410" extrusionOk="0">
                    <a:moveTo>
                      <a:pt x="7943" y="1"/>
                    </a:moveTo>
                    <a:cubicBezTo>
                      <a:pt x="7207" y="1"/>
                      <a:pt x="6376" y="241"/>
                      <a:pt x="5496" y="750"/>
                    </a:cubicBezTo>
                    <a:cubicBezTo>
                      <a:pt x="4082" y="1561"/>
                      <a:pt x="2798" y="2919"/>
                      <a:pt x="1827" y="4489"/>
                    </a:cubicBezTo>
                    <a:cubicBezTo>
                      <a:pt x="706" y="6299"/>
                      <a:pt x="0" y="8390"/>
                      <a:pt x="0" y="10266"/>
                    </a:cubicBezTo>
                    <a:cubicBezTo>
                      <a:pt x="0" y="12016"/>
                      <a:pt x="612" y="13244"/>
                      <a:pt x="1604" y="13819"/>
                    </a:cubicBezTo>
                    <a:lnTo>
                      <a:pt x="1604" y="13823"/>
                    </a:lnTo>
                    <a:lnTo>
                      <a:pt x="1610" y="13826"/>
                    </a:lnTo>
                    <a:lnTo>
                      <a:pt x="3636" y="14984"/>
                    </a:lnTo>
                    <a:cubicBezTo>
                      <a:pt x="4075" y="15263"/>
                      <a:pt x="4592" y="15410"/>
                      <a:pt x="5166" y="15410"/>
                    </a:cubicBezTo>
                    <a:cubicBezTo>
                      <a:pt x="5904" y="15410"/>
                      <a:pt x="6737" y="15168"/>
                      <a:pt x="7618" y="14657"/>
                    </a:cubicBezTo>
                    <a:cubicBezTo>
                      <a:pt x="10655" y="12908"/>
                      <a:pt x="13117" y="8643"/>
                      <a:pt x="13117" y="5141"/>
                    </a:cubicBezTo>
                    <a:cubicBezTo>
                      <a:pt x="13117" y="3314"/>
                      <a:pt x="12448" y="2057"/>
                      <a:pt x="11380" y="1515"/>
                    </a:cubicBezTo>
                    <a:lnTo>
                      <a:pt x="9384" y="364"/>
                    </a:lnTo>
                    <a:lnTo>
                      <a:pt x="9377" y="364"/>
                    </a:lnTo>
                    <a:lnTo>
                      <a:pt x="9357" y="351"/>
                    </a:lnTo>
                    <a:lnTo>
                      <a:pt x="9357" y="354"/>
                    </a:lnTo>
                    <a:cubicBezTo>
                      <a:pt x="8944" y="122"/>
                      <a:pt x="8467" y="1"/>
                      <a:pt x="79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584" name="Google Shape;6938;p43">
                <a:extLst>
                  <a:ext uri="{FF2B5EF4-FFF2-40B4-BE49-F238E27FC236}">
                    <a16:creationId xmlns:a16="http://schemas.microsoft.com/office/drawing/2014/main" id="{34ADED17-0CE3-4DD6-873E-658658CBC65C}"/>
                  </a:ext>
                </a:extLst>
              </p:cNvPr>
              <p:cNvSpPr/>
              <p:nvPr/>
            </p:nvSpPr>
            <p:spPr>
              <a:xfrm>
                <a:off x="4311600" y="4386202"/>
                <a:ext cx="70043" cy="168242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8640" extrusionOk="0">
                    <a:moveTo>
                      <a:pt x="3170" y="8393"/>
                    </a:moveTo>
                    <a:lnTo>
                      <a:pt x="3597" y="8640"/>
                    </a:lnTo>
                    <a:lnTo>
                      <a:pt x="3597" y="8640"/>
                    </a:lnTo>
                    <a:lnTo>
                      <a:pt x="3170" y="8393"/>
                    </a:lnTo>
                    <a:close/>
                    <a:moveTo>
                      <a:pt x="1604" y="7498"/>
                    </a:moveTo>
                    <a:lnTo>
                      <a:pt x="1604" y="7502"/>
                    </a:lnTo>
                    <a:lnTo>
                      <a:pt x="1604" y="7502"/>
                    </a:lnTo>
                    <a:lnTo>
                      <a:pt x="1604" y="7498"/>
                    </a:lnTo>
                    <a:lnTo>
                      <a:pt x="1604" y="7498"/>
                    </a:lnTo>
                    <a:close/>
                    <a:moveTo>
                      <a:pt x="104" y="5127"/>
                    </a:moveTo>
                    <a:cubicBezTo>
                      <a:pt x="273" y="6011"/>
                      <a:pt x="639" y="6704"/>
                      <a:pt x="1151" y="7169"/>
                    </a:cubicBezTo>
                    <a:cubicBezTo>
                      <a:pt x="639" y="6704"/>
                      <a:pt x="273" y="6011"/>
                      <a:pt x="104" y="5127"/>
                    </a:cubicBezTo>
                    <a:close/>
                    <a:moveTo>
                      <a:pt x="104" y="5120"/>
                    </a:moveTo>
                    <a:lnTo>
                      <a:pt x="104" y="5123"/>
                    </a:lnTo>
                    <a:lnTo>
                      <a:pt x="104" y="5120"/>
                    </a:lnTo>
                    <a:close/>
                    <a:moveTo>
                      <a:pt x="878" y="1"/>
                    </a:moveTo>
                    <a:cubicBezTo>
                      <a:pt x="323" y="1311"/>
                      <a:pt x="0" y="2678"/>
                      <a:pt x="0" y="3945"/>
                    </a:cubicBezTo>
                    <a:lnTo>
                      <a:pt x="0" y="3945"/>
                    </a:lnTo>
                    <a:cubicBezTo>
                      <a:pt x="0" y="2678"/>
                      <a:pt x="323" y="1311"/>
                      <a:pt x="8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585" name="Google Shape;6939;p43">
                <a:extLst>
                  <a:ext uri="{FF2B5EF4-FFF2-40B4-BE49-F238E27FC236}">
                    <a16:creationId xmlns:a16="http://schemas.microsoft.com/office/drawing/2014/main" id="{16C8C7EE-88BD-446C-9E13-07A438531EF6}"/>
                  </a:ext>
                </a:extLst>
              </p:cNvPr>
              <p:cNvSpPr/>
              <p:nvPr/>
            </p:nvSpPr>
            <p:spPr>
              <a:xfrm>
                <a:off x="4311600" y="4350511"/>
                <a:ext cx="76897" cy="203935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10473" extrusionOk="0">
                    <a:moveTo>
                      <a:pt x="1827" y="1"/>
                    </a:moveTo>
                    <a:cubicBezTo>
                      <a:pt x="1464" y="586"/>
                      <a:pt x="1145" y="1205"/>
                      <a:pt x="878" y="1834"/>
                    </a:cubicBezTo>
                    <a:cubicBezTo>
                      <a:pt x="323" y="3144"/>
                      <a:pt x="0" y="4511"/>
                      <a:pt x="0" y="5778"/>
                    </a:cubicBezTo>
                    <a:cubicBezTo>
                      <a:pt x="0" y="6201"/>
                      <a:pt x="37" y="6593"/>
                      <a:pt x="104" y="6953"/>
                    </a:cubicBezTo>
                    <a:lnTo>
                      <a:pt x="104" y="6956"/>
                    </a:lnTo>
                    <a:lnTo>
                      <a:pt x="104" y="6960"/>
                    </a:lnTo>
                    <a:cubicBezTo>
                      <a:pt x="273" y="7844"/>
                      <a:pt x="639" y="8537"/>
                      <a:pt x="1151" y="9002"/>
                    </a:cubicBezTo>
                    <a:cubicBezTo>
                      <a:pt x="1291" y="9128"/>
                      <a:pt x="1441" y="9238"/>
                      <a:pt x="1604" y="9331"/>
                    </a:cubicBezTo>
                    <a:lnTo>
                      <a:pt x="1604" y="9335"/>
                    </a:lnTo>
                    <a:lnTo>
                      <a:pt x="1610" y="9335"/>
                    </a:lnTo>
                    <a:lnTo>
                      <a:pt x="3170" y="10226"/>
                    </a:lnTo>
                    <a:lnTo>
                      <a:pt x="3597" y="10473"/>
                    </a:lnTo>
                    <a:cubicBezTo>
                      <a:pt x="2682" y="9867"/>
                      <a:pt x="2123" y="8669"/>
                      <a:pt x="2123" y="6996"/>
                    </a:cubicBezTo>
                    <a:cubicBezTo>
                      <a:pt x="2123" y="5124"/>
                      <a:pt x="2825" y="3034"/>
                      <a:pt x="3949" y="1225"/>
                    </a:cubicBezTo>
                    <a:lnTo>
                      <a:pt x="182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586" name="Google Shape;6940;p43">
                <a:extLst>
                  <a:ext uri="{FF2B5EF4-FFF2-40B4-BE49-F238E27FC236}">
                    <a16:creationId xmlns:a16="http://schemas.microsoft.com/office/drawing/2014/main" id="{616A0876-E2AC-4948-99A0-481761AAA6D8}"/>
                  </a:ext>
                </a:extLst>
              </p:cNvPr>
              <p:cNvSpPr/>
              <p:nvPr/>
            </p:nvSpPr>
            <p:spPr>
              <a:xfrm>
                <a:off x="4493796" y="4269956"/>
                <a:ext cx="467" cy="253"/>
              </a:xfrm>
              <a:custGeom>
                <a:avLst/>
                <a:gdLst/>
                <a:ahLst/>
                <a:cxnLst/>
                <a:rect l="l" t="t" r="r" b="b"/>
                <a:pathLst>
                  <a:path w="24" h="13" extrusionOk="0">
                    <a:moveTo>
                      <a:pt x="0" y="0"/>
                    </a:moveTo>
                    <a:lnTo>
                      <a:pt x="20" y="13"/>
                    </a:lnTo>
                    <a:lnTo>
                      <a:pt x="2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9195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587" name="Google Shape;6941;p43">
                <a:extLst>
                  <a:ext uri="{FF2B5EF4-FFF2-40B4-BE49-F238E27FC236}">
                    <a16:creationId xmlns:a16="http://schemas.microsoft.com/office/drawing/2014/main" id="{21B3DEA4-F12C-4184-9FC4-A2C82A12E0E7}"/>
                  </a:ext>
                </a:extLst>
              </p:cNvPr>
              <p:cNvSpPr/>
              <p:nvPr/>
            </p:nvSpPr>
            <p:spPr>
              <a:xfrm>
                <a:off x="4347155" y="4263141"/>
                <a:ext cx="185281" cy="111227"/>
              </a:xfrm>
              <a:custGeom>
                <a:avLst/>
                <a:gdLst/>
                <a:ahLst/>
                <a:cxnLst/>
                <a:rect l="l" t="t" r="r" b="b"/>
                <a:pathLst>
                  <a:path w="9515" h="5712" extrusionOk="0">
                    <a:moveTo>
                      <a:pt x="6114" y="0"/>
                    </a:moveTo>
                    <a:cubicBezTo>
                      <a:pt x="5379" y="0"/>
                      <a:pt x="4548" y="240"/>
                      <a:pt x="3670" y="749"/>
                    </a:cubicBezTo>
                    <a:cubicBezTo>
                      <a:pt x="2259" y="1560"/>
                      <a:pt x="972" y="2918"/>
                      <a:pt x="1" y="4488"/>
                    </a:cubicBezTo>
                    <a:lnTo>
                      <a:pt x="2123" y="5712"/>
                    </a:lnTo>
                    <a:cubicBezTo>
                      <a:pt x="3094" y="4142"/>
                      <a:pt x="4381" y="2781"/>
                      <a:pt x="5792" y="1967"/>
                    </a:cubicBezTo>
                    <a:cubicBezTo>
                      <a:pt x="6676" y="1457"/>
                      <a:pt x="7508" y="1215"/>
                      <a:pt x="8247" y="1215"/>
                    </a:cubicBezTo>
                    <a:cubicBezTo>
                      <a:pt x="8709" y="1215"/>
                      <a:pt x="9135" y="1311"/>
                      <a:pt x="9514" y="1494"/>
                    </a:cubicBezTo>
                    <a:lnTo>
                      <a:pt x="8167" y="716"/>
                    </a:lnTo>
                    <a:lnTo>
                      <a:pt x="7558" y="363"/>
                    </a:lnTo>
                    <a:lnTo>
                      <a:pt x="7551" y="363"/>
                    </a:lnTo>
                    <a:lnTo>
                      <a:pt x="7531" y="350"/>
                    </a:lnTo>
                    <a:lnTo>
                      <a:pt x="7531" y="353"/>
                    </a:lnTo>
                    <a:cubicBezTo>
                      <a:pt x="7408" y="286"/>
                      <a:pt x="7282" y="226"/>
                      <a:pt x="7152" y="180"/>
                    </a:cubicBezTo>
                    <a:cubicBezTo>
                      <a:pt x="6833" y="60"/>
                      <a:pt x="6487" y="0"/>
                      <a:pt x="61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588" name="Google Shape;6942;p43">
                <a:extLst>
                  <a:ext uri="{FF2B5EF4-FFF2-40B4-BE49-F238E27FC236}">
                    <a16:creationId xmlns:a16="http://schemas.microsoft.com/office/drawing/2014/main" id="{D4BB0396-E739-4CEE-AF55-0E33C7C8ECBD}"/>
                  </a:ext>
                </a:extLst>
              </p:cNvPr>
              <p:cNvSpPr/>
              <p:nvPr/>
            </p:nvSpPr>
            <p:spPr>
              <a:xfrm>
                <a:off x="4415500" y="4354678"/>
                <a:ext cx="88872" cy="140591"/>
              </a:xfrm>
              <a:custGeom>
                <a:avLst/>
                <a:gdLst/>
                <a:ahLst/>
                <a:cxnLst/>
                <a:rect l="l" t="t" r="r" b="b"/>
                <a:pathLst>
                  <a:path w="4564" h="7220" extrusionOk="0">
                    <a:moveTo>
                      <a:pt x="2896" y="1"/>
                    </a:moveTo>
                    <a:cubicBezTo>
                      <a:pt x="2871" y="1"/>
                      <a:pt x="2845" y="9"/>
                      <a:pt x="2817" y="26"/>
                    </a:cubicBezTo>
                    <a:lnTo>
                      <a:pt x="1756" y="635"/>
                    </a:lnTo>
                    <a:cubicBezTo>
                      <a:pt x="1697" y="671"/>
                      <a:pt x="1643" y="738"/>
                      <a:pt x="1597" y="831"/>
                    </a:cubicBezTo>
                    <a:cubicBezTo>
                      <a:pt x="1554" y="928"/>
                      <a:pt x="1530" y="1021"/>
                      <a:pt x="1530" y="1118"/>
                    </a:cubicBezTo>
                    <a:lnTo>
                      <a:pt x="1530" y="3043"/>
                    </a:lnTo>
                    <a:lnTo>
                      <a:pt x="226" y="3795"/>
                    </a:lnTo>
                    <a:cubicBezTo>
                      <a:pt x="166" y="3832"/>
                      <a:pt x="113" y="3898"/>
                      <a:pt x="66" y="3992"/>
                    </a:cubicBezTo>
                    <a:cubicBezTo>
                      <a:pt x="23" y="4087"/>
                      <a:pt x="0" y="4181"/>
                      <a:pt x="0" y="4277"/>
                    </a:cubicBezTo>
                    <a:lnTo>
                      <a:pt x="0" y="5584"/>
                    </a:lnTo>
                    <a:cubicBezTo>
                      <a:pt x="0" y="5678"/>
                      <a:pt x="23" y="5748"/>
                      <a:pt x="66" y="5791"/>
                    </a:cubicBezTo>
                    <a:cubicBezTo>
                      <a:pt x="91" y="5814"/>
                      <a:pt x="118" y="5826"/>
                      <a:pt x="148" y="5826"/>
                    </a:cubicBezTo>
                    <a:cubicBezTo>
                      <a:pt x="172" y="5826"/>
                      <a:pt x="198" y="5818"/>
                      <a:pt x="226" y="5801"/>
                    </a:cubicBezTo>
                    <a:lnTo>
                      <a:pt x="1530" y="5049"/>
                    </a:lnTo>
                    <a:lnTo>
                      <a:pt x="1530" y="6978"/>
                    </a:lnTo>
                    <a:cubicBezTo>
                      <a:pt x="1530" y="7072"/>
                      <a:pt x="1554" y="7141"/>
                      <a:pt x="1597" y="7185"/>
                    </a:cubicBezTo>
                    <a:cubicBezTo>
                      <a:pt x="1622" y="7208"/>
                      <a:pt x="1649" y="7220"/>
                      <a:pt x="1678" y="7220"/>
                    </a:cubicBezTo>
                    <a:cubicBezTo>
                      <a:pt x="1703" y="7220"/>
                      <a:pt x="1729" y="7211"/>
                      <a:pt x="1756" y="7195"/>
                    </a:cubicBezTo>
                    <a:lnTo>
                      <a:pt x="2817" y="6586"/>
                    </a:lnTo>
                    <a:cubicBezTo>
                      <a:pt x="2877" y="6549"/>
                      <a:pt x="2931" y="6482"/>
                      <a:pt x="2977" y="6390"/>
                    </a:cubicBezTo>
                    <a:cubicBezTo>
                      <a:pt x="3020" y="6293"/>
                      <a:pt x="3043" y="6200"/>
                      <a:pt x="3043" y="6103"/>
                    </a:cubicBezTo>
                    <a:lnTo>
                      <a:pt x="3043" y="4178"/>
                    </a:lnTo>
                    <a:lnTo>
                      <a:pt x="4337" y="3429"/>
                    </a:lnTo>
                    <a:cubicBezTo>
                      <a:pt x="4400" y="3393"/>
                      <a:pt x="4451" y="3329"/>
                      <a:pt x="4497" y="3233"/>
                    </a:cubicBezTo>
                    <a:cubicBezTo>
                      <a:pt x="4540" y="3140"/>
                      <a:pt x="4563" y="3043"/>
                      <a:pt x="4563" y="2950"/>
                    </a:cubicBezTo>
                    <a:lnTo>
                      <a:pt x="4563" y="1643"/>
                    </a:lnTo>
                    <a:cubicBezTo>
                      <a:pt x="4563" y="1546"/>
                      <a:pt x="4540" y="1477"/>
                      <a:pt x="4497" y="1433"/>
                    </a:cubicBezTo>
                    <a:cubicBezTo>
                      <a:pt x="4472" y="1411"/>
                      <a:pt x="4445" y="1399"/>
                      <a:pt x="4415" y="1399"/>
                    </a:cubicBezTo>
                    <a:cubicBezTo>
                      <a:pt x="4391" y="1399"/>
                      <a:pt x="4366" y="1407"/>
                      <a:pt x="4337" y="1423"/>
                    </a:cubicBezTo>
                    <a:lnTo>
                      <a:pt x="3043" y="2171"/>
                    </a:lnTo>
                    <a:lnTo>
                      <a:pt x="3043" y="243"/>
                    </a:lnTo>
                    <a:cubicBezTo>
                      <a:pt x="3043" y="149"/>
                      <a:pt x="3020" y="80"/>
                      <a:pt x="2977" y="36"/>
                    </a:cubicBezTo>
                    <a:cubicBezTo>
                      <a:pt x="2952" y="13"/>
                      <a:pt x="2925" y="1"/>
                      <a:pt x="28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589" name="Google Shape;6943;p43">
                <a:extLst>
                  <a:ext uri="{FF2B5EF4-FFF2-40B4-BE49-F238E27FC236}">
                    <a16:creationId xmlns:a16="http://schemas.microsoft.com/office/drawing/2014/main" id="{FFD2A8D8-383D-49D9-92D6-801E617972B3}"/>
                  </a:ext>
                </a:extLst>
              </p:cNvPr>
              <p:cNvSpPr/>
              <p:nvPr/>
            </p:nvSpPr>
            <p:spPr>
              <a:xfrm>
                <a:off x="5001264" y="3677315"/>
                <a:ext cx="424870" cy="885726"/>
              </a:xfrm>
              <a:custGeom>
                <a:avLst/>
                <a:gdLst/>
                <a:ahLst/>
                <a:cxnLst/>
                <a:rect l="l" t="t" r="r" b="b"/>
                <a:pathLst>
                  <a:path w="21819" h="45486" extrusionOk="0">
                    <a:moveTo>
                      <a:pt x="21065" y="1"/>
                    </a:moveTo>
                    <a:cubicBezTo>
                      <a:pt x="20917" y="1"/>
                      <a:pt x="20765" y="35"/>
                      <a:pt x="20648" y="103"/>
                    </a:cubicBezTo>
                    <a:lnTo>
                      <a:pt x="406" y="11778"/>
                    </a:lnTo>
                    <a:cubicBezTo>
                      <a:pt x="183" y="11908"/>
                      <a:pt x="1" y="12224"/>
                      <a:pt x="1" y="12483"/>
                    </a:cubicBezTo>
                    <a:lnTo>
                      <a:pt x="1" y="44706"/>
                    </a:lnTo>
                    <a:cubicBezTo>
                      <a:pt x="1" y="44966"/>
                      <a:pt x="171" y="45275"/>
                      <a:pt x="383" y="45398"/>
                    </a:cubicBezTo>
                    <a:cubicBezTo>
                      <a:pt x="484" y="45457"/>
                      <a:pt x="619" y="45486"/>
                      <a:pt x="756" y="45486"/>
                    </a:cubicBezTo>
                    <a:cubicBezTo>
                      <a:pt x="905" y="45486"/>
                      <a:pt x="1056" y="45452"/>
                      <a:pt x="1172" y="45385"/>
                    </a:cubicBezTo>
                    <a:lnTo>
                      <a:pt x="21413" y="33709"/>
                    </a:lnTo>
                    <a:cubicBezTo>
                      <a:pt x="21638" y="33579"/>
                      <a:pt x="21818" y="33263"/>
                      <a:pt x="21818" y="33004"/>
                    </a:cubicBezTo>
                    <a:lnTo>
                      <a:pt x="21818" y="781"/>
                    </a:lnTo>
                    <a:cubicBezTo>
                      <a:pt x="21818" y="522"/>
                      <a:pt x="21649" y="212"/>
                      <a:pt x="21436" y="89"/>
                    </a:cubicBezTo>
                    <a:cubicBezTo>
                      <a:pt x="21335" y="30"/>
                      <a:pt x="21202" y="1"/>
                      <a:pt x="210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590" name="Google Shape;6944;p43">
                <a:extLst>
                  <a:ext uri="{FF2B5EF4-FFF2-40B4-BE49-F238E27FC236}">
                    <a16:creationId xmlns:a16="http://schemas.microsoft.com/office/drawing/2014/main" id="{A65974ED-8A73-418D-B0F3-EACD4597FF5F}"/>
                  </a:ext>
                </a:extLst>
              </p:cNvPr>
              <p:cNvSpPr/>
              <p:nvPr/>
            </p:nvSpPr>
            <p:spPr>
              <a:xfrm>
                <a:off x="5002764" y="3912533"/>
                <a:ext cx="857" cy="1636"/>
              </a:xfrm>
              <a:custGeom>
                <a:avLst/>
                <a:gdLst/>
                <a:ahLst/>
                <a:cxnLst/>
                <a:rect l="l" t="t" r="r" b="b"/>
                <a:pathLst>
                  <a:path w="44" h="84" extrusionOk="0">
                    <a:moveTo>
                      <a:pt x="43" y="1"/>
                    </a:moveTo>
                    <a:cubicBezTo>
                      <a:pt x="27" y="27"/>
                      <a:pt x="14" y="54"/>
                      <a:pt x="0" y="84"/>
                    </a:cubicBezTo>
                    <a:cubicBezTo>
                      <a:pt x="14" y="54"/>
                      <a:pt x="27" y="27"/>
                      <a:pt x="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591" name="Google Shape;6945;p43">
                <a:extLst>
                  <a:ext uri="{FF2B5EF4-FFF2-40B4-BE49-F238E27FC236}">
                    <a16:creationId xmlns:a16="http://schemas.microsoft.com/office/drawing/2014/main" id="{61D496EC-B373-4441-B6AB-CB653C2EC176}"/>
                  </a:ext>
                </a:extLst>
              </p:cNvPr>
              <p:cNvSpPr/>
              <p:nvPr/>
            </p:nvSpPr>
            <p:spPr>
              <a:xfrm>
                <a:off x="5015965" y="4562382"/>
                <a:ext cx="4810" cy="604"/>
              </a:xfrm>
              <a:custGeom>
                <a:avLst/>
                <a:gdLst/>
                <a:ahLst/>
                <a:cxnLst/>
                <a:rect l="l" t="t" r="r" b="b"/>
                <a:pathLst>
                  <a:path w="247" h="31" extrusionOk="0">
                    <a:moveTo>
                      <a:pt x="243" y="0"/>
                    </a:moveTo>
                    <a:cubicBezTo>
                      <a:pt x="231" y="3"/>
                      <a:pt x="217" y="6"/>
                      <a:pt x="204" y="10"/>
                    </a:cubicBezTo>
                    <a:lnTo>
                      <a:pt x="204" y="10"/>
                    </a:lnTo>
                    <a:cubicBezTo>
                      <a:pt x="218" y="7"/>
                      <a:pt x="232" y="4"/>
                      <a:pt x="247" y="0"/>
                    </a:cubicBezTo>
                    <a:close/>
                    <a:moveTo>
                      <a:pt x="204" y="10"/>
                    </a:moveTo>
                    <a:cubicBezTo>
                      <a:pt x="173" y="16"/>
                      <a:pt x="143" y="21"/>
                      <a:pt x="110" y="23"/>
                    </a:cubicBezTo>
                    <a:cubicBezTo>
                      <a:pt x="140" y="23"/>
                      <a:pt x="170" y="17"/>
                      <a:pt x="200" y="11"/>
                    </a:cubicBezTo>
                    <a:cubicBezTo>
                      <a:pt x="202" y="10"/>
                      <a:pt x="203" y="10"/>
                      <a:pt x="204" y="10"/>
                    </a:cubicBezTo>
                    <a:close/>
                    <a:moveTo>
                      <a:pt x="80" y="27"/>
                    </a:moveTo>
                    <a:lnTo>
                      <a:pt x="80" y="27"/>
                    </a:lnTo>
                    <a:cubicBezTo>
                      <a:pt x="54" y="31"/>
                      <a:pt x="24" y="31"/>
                      <a:pt x="1" y="31"/>
                    </a:cubicBezTo>
                    <a:cubicBezTo>
                      <a:pt x="27" y="31"/>
                      <a:pt x="54" y="31"/>
                      <a:pt x="80" y="27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592" name="Google Shape;6946;p43">
                <a:extLst>
                  <a:ext uri="{FF2B5EF4-FFF2-40B4-BE49-F238E27FC236}">
                    <a16:creationId xmlns:a16="http://schemas.microsoft.com/office/drawing/2014/main" id="{993D514C-6E3A-4C37-AA3B-09C240659F9D}"/>
                  </a:ext>
                </a:extLst>
              </p:cNvPr>
              <p:cNvSpPr/>
              <p:nvPr/>
            </p:nvSpPr>
            <p:spPr>
              <a:xfrm>
                <a:off x="5001264" y="3912533"/>
                <a:ext cx="21459" cy="650479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33405" extrusionOk="0">
                    <a:moveTo>
                      <a:pt x="1101" y="33338"/>
                    </a:moveTo>
                    <a:lnTo>
                      <a:pt x="1101" y="33338"/>
                    </a:lnTo>
                    <a:cubicBezTo>
                      <a:pt x="1098" y="33338"/>
                      <a:pt x="1095" y="33341"/>
                      <a:pt x="1092" y="33341"/>
                    </a:cubicBezTo>
                    <a:cubicBezTo>
                      <a:pt x="1092" y="33341"/>
                      <a:pt x="1091" y="33341"/>
                      <a:pt x="1091" y="33342"/>
                    </a:cubicBezTo>
                    <a:lnTo>
                      <a:pt x="1091" y="33342"/>
                    </a:lnTo>
                    <a:cubicBezTo>
                      <a:pt x="1094" y="33340"/>
                      <a:pt x="1098" y="33339"/>
                      <a:pt x="1101" y="33338"/>
                    </a:cubicBezTo>
                    <a:close/>
                    <a:moveTo>
                      <a:pt x="120" y="1"/>
                    </a:moveTo>
                    <a:cubicBezTo>
                      <a:pt x="104" y="27"/>
                      <a:pt x="91" y="54"/>
                      <a:pt x="77" y="84"/>
                    </a:cubicBezTo>
                    <a:cubicBezTo>
                      <a:pt x="74" y="90"/>
                      <a:pt x="74" y="94"/>
                      <a:pt x="71" y="101"/>
                    </a:cubicBezTo>
                    <a:cubicBezTo>
                      <a:pt x="57" y="134"/>
                      <a:pt x="44" y="167"/>
                      <a:pt x="34" y="200"/>
                    </a:cubicBezTo>
                    <a:cubicBezTo>
                      <a:pt x="11" y="270"/>
                      <a:pt x="1" y="337"/>
                      <a:pt x="1" y="403"/>
                    </a:cubicBezTo>
                    <a:lnTo>
                      <a:pt x="1" y="32629"/>
                    </a:lnTo>
                    <a:cubicBezTo>
                      <a:pt x="1" y="32789"/>
                      <a:pt x="67" y="32972"/>
                      <a:pt x="171" y="33112"/>
                    </a:cubicBezTo>
                    <a:cubicBezTo>
                      <a:pt x="230" y="33198"/>
                      <a:pt x="303" y="33271"/>
                      <a:pt x="380" y="33314"/>
                    </a:cubicBezTo>
                    <a:cubicBezTo>
                      <a:pt x="380" y="33318"/>
                      <a:pt x="383" y="33318"/>
                      <a:pt x="383" y="33318"/>
                    </a:cubicBezTo>
                    <a:cubicBezTo>
                      <a:pt x="383" y="33318"/>
                      <a:pt x="386" y="33318"/>
                      <a:pt x="386" y="33321"/>
                    </a:cubicBezTo>
                    <a:cubicBezTo>
                      <a:pt x="436" y="33348"/>
                      <a:pt x="496" y="33371"/>
                      <a:pt x="559" y="33385"/>
                    </a:cubicBezTo>
                    <a:cubicBezTo>
                      <a:pt x="622" y="33397"/>
                      <a:pt x="685" y="33405"/>
                      <a:pt x="756" y="33405"/>
                    </a:cubicBezTo>
                    <a:cubicBezTo>
                      <a:pt x="782" y="33405"/>
                      <a:pt x="809" y="33405"/>
                      <a:pt x="836" y="33401"/>
                    </a:cubicBezTo>
                    <a:cubicBezTo>
                      <a:pt x="842" y="33401"/>
                      <a:pt x="852" y="33401"/>
                      <a:pt x="862" y="33397"/>
                    </a:cubicBezTo>
                    <a:lnTo>
                      <a:pt x="865" y="33397"/>
                    </a:lnTo>
                    <a:cubicBezTo>
                      <a:pt x="912" y="33394"/>
                      <a:pt x="955" y="33385"/>
                      <a:pt x="1002" y="33374"/>
                    </a:cubicBezTo>
                    <a:cubicBezTo>
                      <a:pt x="1025" y="33365"/>
                      <a:pt x="1049" y="33358"/>
                      <a:pt x="1072" y="33348"/>
                    </a:cubicBezTo>
                    <a:lnTo>
                      <a:pt x="1078" y="33348"/>
                    </a:lnTo>
                    <a:cubicBezTo>
                      <a:pt x="1084" y="33345"/>
                      <a:pt x="1088" y="33345"/>
                      <a:pt x="1091" y="33342"/>
                    </a:cubicBezTo>
                    <a:lnTo>
                      <a:pt x="1091" y="33342"/>
                    </a:lnTo>
                    <a:cubicBezTo>
                      <a:pt x="1079" y="33346"/>
                      <a:pt x="1069" y="33348"/>
                      <a:pt x="1058" y="33348"/>
                    </a:cubicBezTo>
                    <a:cubicBezTo>
                      <a:pt x="1055" y="33351"/>
                      <a:pt x="1052" y="33351"/>
                      <a:pt x="1052" y="33351"/>
                    </a:cubicBezTo>
                    <a:lnTo>
                      <a:pt x="1045" y="33351"/>
                    </a:lnTo>
                    <a:cubicBezTo>
                      <a:pt x="1029" y="33358"/>
                      <a:pt x="1009" y="33361"/>
                      <a:pt x="992" y="33361"/>
                    </a:cubicBezTo>
                    <a:cubicBezTo>
                      <a:pt x="975" y="33361"/>
                      <a:pt x="959" y="33358"/>
                      <a:pt x="942" y="33354"/>
                    </a:cubicBezTo>
                    <a:cubicBezTo>
                      <a:pt x="912" y="33348"/>
                      <a:pt x="885" y="33334"/>
                      <a:pt x="859" y="33314"/>
                    </a:cubicBezTo>
                    <a:cubicBezTo>
                      <a:pt x="825" y="33288"/>
                      <a:pt x="799" y="33245"/>
                      <a:pt x="782" y="33191"/>
                    </a:cubicBezTo>
                    <a:cubicBezTo>
                      <a:pt x="773" y="33155"/>
                      <a:pt x="765" y="33115"/>
                      <a:pt x="765" y="33069"/>
                    </a:cubicBezTo>
                    <a:lnTo>
                      <a:pt x="765" y="842"/>
                    </a:lnTo>
                    <a:cubicBezTo>
                      <a:pt x="765" y="723"/>
                      <a:pt x="805" y="589"/>
                      <a:pt x="865" y="473"/>
                    </a:cubicBezTo>
                    <a:cubicBezTo>
                      <a:pt x="872" y="463"/>
                      <a:pt x="879" y="453"/>
                      <a:pt x="885" y="443"/>
                    </a:cubicBezTo>
                    <a:lnTo>
                      <a:pt x="882" y="443"/>
                    </a:lnTo>
                    <a:lnTo>
                      <a:pt x="12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593" name="Google Shape;6947;p43">
                <a:extLst>
                  <a:ext uri="{FF2B5EF4-FFF2-40B4-BE49-F238E27FC236}">
                    <a16:creationId xmlns:a16="http://schemas.microsoft.com/office/drawing/2014/main" id="{93795529-DD7F-44CE-A16F-87A3FE450864}"/>
                  </a:ext>
                </a:extLst>
              </p:cNvPr>
              <p:cNvSpPr/>
              <p:nvPr/>
            </p:nvSpPr>
            <p:spPr>
              <a:xfrm>
                <a:off x="5403294" y="3677607"/>
                <a:ext cx="21011" cy="7789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400" extrusionOk="0">
                    <a:moveTo>
                      <a:pt x="210" y="11"/>
                    </a:moveTo>
                    <a:lnTo>
                      <a:pt x="210" y="11"/>
                    </a:lnTo>
                    <a:cubicBezTo>
                      <a:pt x="133" y="28"/>
                      <a:pt x="64" y="51"/>
                      <a:pt x="1" y="88"/>
                    </a:cubicBezTo>
                    <a:cubicBezTo>
                      <a:pt x="64" y="54"/>
                      <a:pt x="133" y="28"/>
                      <a:pt x="210" y="11"/>
                    </a:cubicBezTo>
                    <a:close/>
                    <a:moveTo>
                      <a:pt x="583" y="1"/>
                    </a:moveTo>
                    <a:cubicBezTo>
                      <a:pt x="659" y="14"/>
                      <a:pt x="729" y="41"/>
                      <a:pt x="789" y="74"/>
                    </a:cubicBezTo>
                    <a:cubicBezTo>
                      <a:pt x="905" y="140"/>
                      <a:pt x="1008" y="260"/>
                      <a:pt x="1078" y="400"/>
                    </a:cubicBezTo>
                    <a:cubicBezTo>
                      <a:pt x="1008" y="260"/>
                      <a:pt x="905" y="140"/>
                      <a:pt x="792" y="74"/>
                    </a:cubicBezTo>
                    <a:cubicBezTo>
                      <a:pt x="729" y="37"/>
                      <a:pt x="659" y="14"/>
                      <a:pt x="5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594" name="Google Shape;6948;p43">
                <a:extLst>
                  <a:ext uri="{FF2B5EF4-FFF2-40B4-BE49-F238E27FC236}">
                    <a16:creationId xmlns:a16="http://schemas.microsoft.com/office/drawing/2014/main" id="{E6F964EB-28F9-4513-B019-04E1E272305C}"/>
                  </a:ext>
                </a:extLst>
              </p:cNvPr>
              <p:cNvSpPr/>
              <p:nvPr/>
            </p:nvSpPr>
            <p:spPr>
              <a:xfrm>
                <a:off x="5003601" y="3907548"/>
                <a:ext cx="4226" cy="5004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57" extrusionOk="0">
                    <a:moveTo>
                      <a:pt x="217" y="1"/>
                    </a:moveTo>
                    <a:cubicBezTo>
                      <a:pt x="134" y="67"/>
                      <a:pt x="57" y="157"/>
                      <a:pt x="0" y="257"/>
                    </a:cubicBezTo>
                    <a:lnTo>
                      <a:pt x="0" y="257"/>
                    </a:lnTo>
                    <a:cubicBezTo>
                      <a:pt x="57" y="157"/>
                      <a:pt x="134" y="67"/>
                      <a:pt x="217" y="1"/>
                    </a:cubicBezTo>
                    <a:close/>
                  </a:path>
                </a:pathLst>
              </a:custGeom>
              <a:solidFill>
                <a:srgbClr val="737F84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595" name="Google Shape;6949;p43">
                <a:extLst>
                  <a:ext uri="{FF2B5EF4-FFF2-40B4-BE49-F238E27FC236}">
                    <a16:creationId xmlns:a16="http://schemas.microsoft.com/office/drawing/2014/main" id="{E4D7A6F4-C71F-4AFF-9F05-BE892EB20676}"/>
                  </a:ext>
                </a:extLst>
              </p:cNvPr>
              <p:cNvSpPr/>
              <p:nvPr/>
            </p:nvSpPr>
            <p:spPr>
              <a:xfrm>
                <a:off x="5003601" y="3677354"/>
                <a:ext cx="422397" cy="243835"/>
              </a:xfrm>
              <a:custGeom>
                <a:avLst/>
                <a:gdLst/>
                <a:ahLst/>
                <a:cxnLst/>
                <a:rect l="l" t="t" r="r" b="b"/>
                <a:pathLst>
                  <a:path w="21692" h="12522" extrusionOk="0">
                    <a:moveTo>
                      <a:pt x="20947" y="1"/>
                    </a:moveTo>
                    <a:cubicBezTo>
                      <a:pt x="20877" y="1"/>
                      <a:pt x="20807" y="7"/>
                      <a:pt x="20737" y="24"/>
                    </a:cubicBezTo>
                    <a:cubicBezTo>
                      <a:pt x="20660" y="41"/>
                      <a:pt x="20591" y="67"/>
                      <a:pt x="20528" y="101"/>
                    </a:cubicBezTo>
                    <a:lnTo>
                      <a:pt x="9417" y="6510"/>
                    </a:lnTo>
                    <a:lnTo>
                      <a:pt x="290" y="11776"/>
                    </a:lnTo>
                    <a:cubicBezTo>
                      <a:pt x="263" y="11789"/>
                      <a:pt x="240" y="11806"/>
                      <a:pt x="217" y="11823"/>
                    </a:cubicBezTo>
                    <a:cubicBezTo>
                      <a:pt x="134" y="11889"/>
                      <a:pt x="57" y="11979"/>
                      <a:pt x="0" y="12079"/>
                    </a:cubicBezTo>
                    <a:lnTo>
                      <a:pt x="762" y="12521"/>
                    </a:lnTo>
                    <a:cubicBezTo>
                      <a:pt x="839" y="12395"/>
                      <a:pt x="938" y="12282"/>
                      <a:pt x="1052" y="12215"/>
                    </a:cubicBezTo>
                    <a:lnTo>
                      <a:pt x="21293" y="543"/>
                    </a:lnTo>
                    <a:cubicBezTo>
                      <a:pt x="21359" y="506"/>
                      <a:pt x="21419" y="486"/>
                      <a:pt x="21472" y="486"/>
                    </a:cubicBezTo>
                    <a:cubicBezTo>
                      <a:pt x="21589" y="486"/>
                      <a:pt x="21672" y="566"/>
                      <a:pt x="21692" y="703"/>
                    </a:cubicBezTo>
                    <a:cubicBezTo>
                      <a:pt x="21681" y="606"/>
                      <a:pt x="21652" y="506"/>
                      <a:pt x="21605" y="413"/>
                    </a:cubicBezTo>
                    <a:cubicBezTo>
                      <a:pt x="21535" y="273"/>
                      <a:pt x="21432" y="153"/>
                      <a:pt x="21316" y="87"/>
                    </a:cubicBezTo>
                    <a:cubicBezTo>
                      <a:pt x="21256" y="54"/>
                      <a:pt x="21186" y="27"/>
                      <a:pt x="21110" y="14"/>
                    </a:cubicBezTo>
                    <a:cubicBezTo>
                      <a:pt x="21056" y="4"/>
                      <a:pt x="21000" y="1"/>
                      <a:pt x="209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596" name="Google Shape;6950;p43">
                <a:extLst>
                  <a:ext uri="{FF2B5EF4-FFF2-40B4-BE49-F238E27FC236}">
                    <a16:creationId xmlns:a16="http://schemas.microsoft.com/office/drawing/2014/main" id="{ADBB0147-921A-49E0-BC08-AFC37F54EB50}"/>
                  </a:ext>
                </a:extLst>
              </p:cNvPr>
              <p:cNvSpPr/>
              <p:nvPr/>
            </p:nvSpPr>
            <p:spPr>
              <a:xfrm>
                <a:off x="5060263" y="3768929"/>
                <a:ext cx="311599" cy="192700"/>
              </a:xfrm>
              <a:custGeom>
                <a:avLst/>
                <a:gdLst/>
                <a:ahLst/>
                <a:cxnLst/>
                <a:rect l="l" t="t" r="r" b="b"/>
                <a:pathLst>
                  <a:path w="16002" h="9896" extrusionOk="0">
                    <a:moveTo>
                      <a:pt x="15804" y="1"/>
                    </a:moveTo>
                    <a:cubicBezTo>
                      <a:pt x="15755" y="1"/>
                      <a:pt x="15700" y="17"/>
                      <a:pt x="15642" y="51"/>
                    </a:cubicBezTo>
                    <a:lnTo>
                      <a:pt x="360" y="8873"/>
                    </a:lnTo>
                    <a:cubicBezTo>
                      <a:pt x="161" y="8989"/>
                      <a:pt x="1" y="9265"/>
                      <a:pt x="1" y="9495"/>
                    </a:cubicBezTo>
                    <a:lnTo>
                      <a:pt x="1" y="9638"/>
                    </a:lnTo>
                    <a:cubicBezTo>
                      <a:pt x="1" y="9801"/>
                      <a:pt x="82" y="9895"/>
                      <a:pt x="201" y="9895"/>
                    </a:cubicBezTo>
                    <a:cubicBezTo>
                      <a:pt x="249" y="9895"/>
                      <a:pt x="303" y="9880"/>
                      <a:pt x="360" y="9847"/>
                    </a:cubicBezTo>
                    <a:lnTo>
                      <a:pt x="15642" y="1023"/>
                    </a:lnTo>
                    <a:cubicBezTo>
                      <a:pt x="15841" y="906"/>
                      <a:pt x="16001" y="630"/>
                      <a:pt x="16001" y="400"/>
                    </a:cubicBezTo>
                    <a:lnTo>
                      <a:pt x="16001" y="257"/>
                    </a:lnTo>
                    <a:cubicBezTo>
                      <a:pt x="16001" y="95"/>
                      <a:pt x="15921" y="1"/>
                      <a:pt x="158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597" name="Google Shape;6951;p43">
                <a:extLst>
                  <a:ext uri="{FF2B5EF4-FFF2-40B4-BE49-F238E27FC236}">
                    <a16:creationId xmlns:a16="http://schemas.microsoft.com/office/drawing/2014/main" id="{465C7ABA-DFD1-40C5-BE37-2E200A374F62}"/>
                  </a:ext>
                </a:extLst>
              </p:cNvPr>
              <p:cNvSpPr/>
              <p:nvPr/>
            </p:nvSpPr>
            <p:spPr>
              <a:xfrm>
                <a:off x="5060263" y="3826780"/>
                <a:ext cx="311599" cy="192680"/>
              </a:xfrm>
              <a:custGeom>
                <a:avLst/>
                <a:gdLst/>
                <a:ahLst/>
                <a:cxnLst/>
                <a:rect l="l" t="t" r="r" b="b"/>
                <a:pathLst>
                  <a:path w="16002" h="9895" extrusionOk="0">
                    <a:moveTo>
                      <a:pt x="15804" y="1"/>
                    </a:moveTo>
                    <a:cubicBezTo>
                      <a:pt x="15755" y="1"/>
                      <a:pt x="15700" y="17"/>
                      <a:pt x="15642" y="51"/>
                    </a:cubicBezTo>
                    <a:lnTo>
                      <a:pt x="360" y="8872"/>
                    </a:lnTo>
                    <a:cubicBezTo>
                      <a:pt x="161" y="8989"/>
                      <a:pt x="1" y="9268"/>
                      <a:pt x="1" y="9494"/>
                    </a:cubicBezTo>
                    <a:lnTo>
                      <a:pt x="1" y="9637"/>
                    </a:lnTo>
                    <a:cubicBezTo>
                      <a:pt x="1" y="9801"/>
                      <a:pt x="82" y="9895"/>
                      <a:pt x="201" y="9895"/>
                    </a:cubicBezTo>
                    <a:cubicBezTo>
                      <a:pt x="249" y="9895"/>
                      <a:pt x="303" y="9879"/>
                      <a:pt x="360" y="9847"/>
                    </a:cubicBezTo>
                    <a:lnTo>
                      <a:pt x="15642" y="1022"/>
                    </a:lnTo>
                    <a:cubicBezTo>
                      <a:pt x="15841" y="909"/>
                      <a:pt x="16001" y="630"/>
                      <a:pt x="16001" y="400"/>
                    </a:cubicBezTo>
                    <a:lnTo>
                      <a:pt x="16001" y="257"/>
                    </a:lnTo>
                    <a:cubicBezTo>
                      <a:pt x="16001" y="95"/>
                      <a:pt x="15921" y="1"/>
                      <a:pt x="158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598" name="Google Shape;6952;p43">
                <a:extLst>
                  <a:ext uri="{FF2B5EF4-FFF2-40B4-BE49-F238E27FC236}">
                    <a16:creationId xmlns:a16="http://schemas.microsoft.com/office/drawing/2014/main" id="{9D982BD4-A114-41AC-9BB8-3DC7B2AC66E3}"/>
                  </a:ext>
                </a:extLst>
              </p:cNvPr>
              <p:cNvSpPr/>
              <p:nvPr/>
            </p:nvSpPr>
            <p:spPr>
              <a:xfrm>
                <a:off x="5060263" y="3884650"/>
                <a:ext cx="311599" cy="192661"/>
              </a:xfrm>
              <a:custGeom>
                <a:avLst/>
                <a:gdLst/>
                <a:ahLst/>
                <a:cxnLst/>
                <a:rect l="l" t="t" r="r" b="b"/>
                <a:pathLst>
                  <a:path w="16002" h="9894" extrusionOk="0">
                    <a:moveTo>
                      <a:pt x="15804" y="0"/>
                    </a:moveTo>
                    <a:cubicBezTo>
                      <a:pt x="15755" y="0"/>
                      <a:pt x="15700" y="16"/>
                      <a:pt x="15642" y="49"/>
                    </a:cubicBezTo>
                    <a:lnTo>
                      <a:pt x="360" y="8874"/>
                    </a:lnTo>
                    <a:cubicBezTo>
                      <a:pt x="161" y="8987"/>
                      <a:pt x="1" y="9266"/>
                      <a:pt x="1" y="9496"/>
                    </a:cubicBezTo>
                    <a:lnTo>
                      <a:pt x="1" y="9639"/>
                    </a:lnTo>
                    <a:cubicBezTo>
                      <a:pt x="1" y="9802"/>
                      <a:pt x="81" y="9894"/>
                      <a:pt x="198" y="9894"/>
                    </a:cubicBezTo>
                    <a:cubicBezTo>
                      <a:pt x="247" y="9894"/>
                      <a:pt x="302" y="9878"/>
                      <a:pt x="360" y="9845"/>
                    </a:cubicBezTo>
                    <a:lnTo>
                      <a:pt x="15642" y="1020"/>
                    </a:lnTo>
                    <a:cubicBezTo>
                      <a:pt x="15841" y="908"/>
                      <a:pt x="16001" y="628"/>
                      <a:pt x="16001" y="398"/>
                    </a:cubicBezTo>
                    <a:lnTo>
                      <a:pt x="16001" y="255"/>
                    </a:lnTo>
                    <a:cubicBezTo>
                      <a:pt x="16001" y="93"/>
                      <a:pt x="15921" y="0"/>
                      <a:pt x="15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599" name="Google Shape;6953;p43">
                <a:extLst>
                  <a:ext uri="{FF2B5EF4-FFF2-40B4-BE49-F238E27FC236}">
                    <a16:creationId xmlns:a16="http://schemas.microsoft.com/office/drawing/2014/main" id="{108BF397-ADE9-4AC0-919F-C8C974B186EA}"/>
                  </a:ext>
                </a:extLst>
              </p:cNvPr>
              <p:cNvSpPr/>
              <p:nvPr/>
            </p:nvSpPr>
            <p:spPr>
              <a:xfrm>
                <a:off x="5060263" y="3942500"/>
                <a:ext cx="311599" cy="192680"/>
              </a:xfrm>
              <a:custGeom>
                <a:avLst/>
                <a:gdLst/>
                <a:ahLst/>
                <a:cxnLst/>
                <a:rect l="l" t="t" r="r" b="b"/>
                <a:pathLst>
                  <a:path w="16002" h="9895" extrusionOk="0">
                    <a:moveTo>
                      <a:pt x="15802" y="0"/>
                    </a:moveTo>
                    <a:cubicBezTo>
                      <a:pt x="15754" y="0"/>
                      <a:pt x="15699" y="16"/>
                      <a:pt x="15642" y="48"/>
                    </a:cubicBezTo>
                    <a:lnTo>
                      <a:pt x="360" y="8874"/>
                    </a:lnTo>
                    <a:cubicBezTo>
                      <a:pt x="161" y="8986"/>
                      <a:pt x="1" y="9266"/>
                      <a:pt x="1" y="9496"/>
                    </a:cubicBezTo>
                    <a:lnTo>
                      <a:pt x="1" y="9638"/>
                    </a:lnTo>
                    <a:cubicBezTo>
                      <a:pt x="1" y="9801"/>
                      <a:pt x="81" y="9895"/>
                      <a:pt x="198" y="9895"/>
                    </a:cubicBezTo>
                    <a:cubicBezTo>
                      <a:pt x="247" y="9895"/>
                      <a:pt x="302" y="9879"/>
                      <a:pt x="360" y="9844"/>
                    </a:cubicBezTo>
                    <a:lnTo>
                      <a:pt x="15642" y="1023"/>
                    </a:lnTo>
                    <a:cubicBezTo>
                      <a:pt x="15841" y="906"/>
                      <a:pt x="16001" y="627"/>
                      <a:pt x="16001" y="401"/>
                    </a:cubicBezTo>
                    <a:lnTo>
                      <a:pt x="16001" y="255"/>
                    </a:lnTo>
                    <a:cubicBezTo>
                      <a:pt x="16001" y="94"/>
                      <a:pt x="15920" y="0"/>
                      <a:pt x="158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600" name="Google Shape;6954;p43">
                <a:extLst>
                  <a:ext uri="{FF2B5EF4-FFF2-40B4-BE49-F238E27FC236}">
                    <a16:creationId xmlns:a16="http://schemas.microsoft.com/office/drawing/2014/main" id="{45D3D590-5BD7-4B13-9EAA-B14E4D3B875E}"/>
                  </a:ext>
                </a:extLst>
              </p:cNvPr>
              <p:cNvSpPr/>
              <p:nvPr/>
            </p:nvSpPr>
            <p:spPr>
              <a:xfrm>
                <a:off x="5060263" y="4000331"/>
                <a:ext cx="311599" cy="192700"/>
              </a:xfrm>
              <a:custGeom>
                <a:avLst/>
                <a:gdLst/>
                <a:ahLst/>
                <a:cxnLst/>
                <a:rect l="l" t="t" r="r" b="b"/>
                <a:pathLst>
                  <a:path w="16002" h="9896" extrusionOk="0">
                    <a:moveTo>
                      <a:pt x="15802" y="1"/>
                    </a:moveTo>
                    <a:cubicBezTo>
                      <a:pt x="15754" y="1"/>
                      <a:pt x="15699" y="16"/>
                      <a:pt x="15642" y="49"/>
                    </a:cubicBezTo>
                    <a:lnTo>
                      <a:pt x="360" y="8873"/>
                    </a:lnTo>
                    <a:cubicBezTo>
                      <a:pt x="161" y="8987"/>
                      <a:pt x="1" y="9266"/>
                      <a:pt x="1" y="9496"/>
                    </a:cubicBezTo>
                    <a:lnTo>
                      <a:pt x="1" y="9639"/>
                    </a:lnTo>
                    <a:cubicBezTo>
                      <a:pt x="1" y="9801"/>
                      <a:pt x="81" y="9895"/>
                      <a:pt x="198" y="9895"/>
                    </a:cubicBezTo>
                    <a:cubicBezTo>
                      <a:pt x="247" y="9895"/>
                      <a:pt x="302" y="9879"/>
                      <a:pt x="360" y="9845"/>
                    </a:cubicBezTo>
                    <a:lnTo>
                      <a:pt x="15642" y="1023"/>
                    </a:lnTo>
                    <a:cubicBezTo>
                      <a:pt x="15841" y="907"/>
                      <a:pt x="16001" y="631"/>
                      <a:pt x="16001" y="402"/>
                    </a:cubicBezTo>
                    <a:lnTo>
                      <a:pt x="16001" y="259"/>
                    </a:lnTo>
                    <a:cubicBezTo>
                      <a:pt x="16001" y="95"/>
                      <a:pt x="15920" y="1"/>
                      <a:pt x="158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601" name="Google Shape;6955;p43">
                <a:extLst>
                  <a:ext uri="{FF2B5EF4-FFF2-40B4-BE49-F238E27FC236}">
                    <a16:creationId xmlns:a16="http://schemas.microsoft.com/office/drawing/2014/main" id="{3CFCBAFA-0338-4927-8DBE-41D2DAE6FDF8}"/>
                  </a:ext>
                </a:extLst>
              </p:cNvPr>
              <p:cNvSpPr/>
              <p:nvPr/>
            </p:nvSpPr>
            <p:spPr>
              <a:xfrm>
                <a:off x="5060263" y="4058201"/>
                <a:ext cx="311599" cy="192700"/>
              </a:xfrm>
              <a:custGeom>
                <a:avLst/>
                <a:gdLst/>
                <a:ahLst/>
                <a:cxnLst/>
                <a:rect l="l" t="t" r="r" b="b"/>
                <a:pathLst>
                  <a:path w="16002" h="9896" extrusionOk="0">
                    <a:moveTo>
                      <a:pt x="15804" y="0"/>
                    </a:moveTo>
                    <a:cubicBezTo>
                      <a:pt x="15755" y="0"/>
                      <a:pt x="15700" y="16"/>
                      <a:pt x="15642" y="51"/>
                    </a:cubicBezTo>
                    <a:lnTo>
                      <a:pt x="360" y="8872"/>
                    </a:lnTo>
                    <a:cubicBezTo>
                      <a:pt x="161" y="8989"/>
                      <a:pt x="1" y="9265"/>
                      <a:pt x="1" y="9494"/>
                    </a:cubicBezTo>
                    <a:lnTo>
                      <a:pt x="1" y="9638"/>
                    </a:lnTo>
                    <a:cubicBezTo>
                      <a:pt x="1" y="9801"/>
                      <a:pt x="82" y="9895"/>
                      <a:pt x="200" y="9895"/>
                    </a:cubicBezTo>
                    <a:cubicBezTo>
                      <a:pt x="248" y="9895"/>
                      <a:pt x="303" y="9880"/>
                      <a:pt x="360" y="9847"/>
                    </a:cubicBezTo>
                    <a:lnTo>
                      <a:pt x="15642" y="1022"/>
                    </a:lnTo>
                    <a:cubicBezTo>
                      <a:pt x="15841" y="906"/>
                      <a:pt x="16001" y="629"/>
                      <a:pt x="16001" y="400"/>
                    </a:cubicBezTo>
                    <a:lnTo>
                      <a:pt x="16001" y="257"/>
                    </a:lnTo>
                    <a:cubicBezTo>
                      <a:pt x="16001" y="95"/>
                      <a:pt x="15921" y="0"/>
                      <a:pt x="15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602" name="Google Shape;6956;p43">
                <a:extLst>
                  <a:ext uri="{FF2B5EF4-FFF2-40B4-BE49-F238E27FC236}">
                    <a16:creationId xmlns:a16="http://schemas.microsoft.com/office/drawing/2014/main" id="{C18B1B1B-BA00-466E-8777-2FC105EA7A74}"/>
                  </a:ext>
                </a:extLst>
              </p:cNvPr>
              <p:cNvSpPr/>
              <p:nvPr/>
            </p:nvSpPr>
            <p:spPr>
              <a:xfrm>
                <a:off x="5060263" y="4116032"/>
                <a:ext cx="311599" cy="192700"/>
              </a:xfrm>
              <a:custGeom>
                <a:avLst/>
                <a:gdLst/>
                <a:ahLst/>
                <a:cxnLst/>
                <a:rect l="l" t="t" r="r" b="b"/>
                <a:pathLst>
                  <a:path w="16002" h="9896" extrusionOk="0">
                    <a:moveTo>
                      <a:pt x="15804" y="1"/>
                    </a:moveTo>
                    <a:cubicBezTo>
                      <a:pt x="15755" y="1"/>
                      <a:pt x="15700" y="17"/>
                      <a:pt x="15642" y="51"/>
                    </a:cubicBezTo>
                    <a:lnTo>
                      <a:pt x="360" y="8873"/>
                    </a:lnTo>
                    <a:cubicBezTo>
                      <a:pt x="161" y="8989"/>
                      <a:pt x="1" y="9269"/>
                      <a:pt x="1" y="9495"/>
                    </a:cubicBezTo>
                    <a:lnTo>
                      <a:pt x="1" y="9637"/>
                    </a:lnTo>
                    <a:cubicBezTo>
                      <a:pt x="1" y="9801"/>
                      <a:pt x="82" y="9896"/>
                      <a:pt x="200" y="9896"/>
                    </a:cubicBezTo>
                    <a:cubicBezTo>
                      <a:pt x="248" y="9896"/>
                      <a:pt x="303" y="9880"/>
                      <a:pt x="360" y="9847"/>
                    </a:cubicBezTo>
                    <a:lnTo>
                      <a:pt x="15642" y="1023"/>
                    </a:lnTo>
                    <a:cubicBezTo>
                      <a:pt x="15841" y="909"/>
                      <a:pt x="16001" y="630"/>
                      <a:pt x="16001" y="401"/>
                    </a:cubicBezTo>
                    <a:lnTo>
                      <a:pt x="16001" y="257"/>
                    </a:lnTo>
                    <a:cubicBezTo>
                      <a:pt x="16001" y="95"/>
                      <a:pt x="15921" y="1"/>
                      <a:pt x="158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603" name="Google Shape;6957;p43">
                <a:extLst>
                  <a:ext uri="{FF2B5EF4-FFF2-40B4-BE49-F238E27FC236}">
                    <a16:creationId xmlns:a16="http://schemas.microsoft.com/office/drawing/2014/main" id="{23E8BC3D-C7AE-43F9-A3AA-12882867A544}"/>
                  </a:ext>
                </a:extLst>
              </p:cNvPr>
              <p:cNvSpPr/>
              <p:nvPr/>
            </p:nvSpPr>
            <p:spPr>
              <a:xfrm>
                <a:off x="5060263" y="4173902"/>
                <a:ext cx="311599" cy="192680"/>
              </a:xfrm>
              <a:custGeom>
                <a:avLst/>
                <a:gdLst/>
                <a:ahLst/>
                <a:cxnLst/>
                <a:rect l="l" t="t" r="r" b="b"/>
                <a:pathLst>
                  <a:path w="16002" h="9895" extrusionOk="0">
                    <a:moveTo>
                      <a:pt x="15803" y="1"/>
                    </a:moveTo>
                    <a:cubicBezTo>
                      <a:pt x="15755" y="1"/>
                      <a:pt x="15700" y="17"/>
                      <a:pt x="15642" y="50"/>
                    </a:cubicBezTo>
                    <a:lnTo>
                      <a:pt x="360" y="8874"/>
                    </a:lnTo>
                    <a:cubicBezTo>
                      <a:pt x="161" y="8988"/>
                      <a:pt x="1" y="9267"/>
                      <a:pt x="1" y="9496"/>
                    </a:cubicBezTo>
                    <a:lnTo>
                      <a:pt x="1" y="9639"/>
                    </a:lnTo>
                    <a:cubicBezTo>
                      <a:pt x="1" y="9802"/>
                      <a:pt x="81" y="9894"/>
                      <a:pt x="199" y="9894"/>
                    </a:cubicBezTo>
                    <a:cubicBezTo>
                      <a:pt x="247" y="9894"/>
                      <a:pt x="302" y="9879"/>
                      <a:pt x="360" y="9846"/>
                    </a:cubicBezTo>
                    <a:lnTo>
                      <a:pt x="15642" y="1021"/>
                    </a:lnTo>
                    <a:cubicBezTo>
                      <a:pt x="15841" y="908"/>
                      <a:pt x="16001" y="628"/>
                      <a:pt x="16001" y="399"/>
                    </a:cubicBezTo>
                    <a:lnTo>
                      <a:pt x="16001" y="256"/>
                    </a:lnTo>
                    <a:cubicBezTo>
                      <a:pt x="16001" y="93"/>
                      <a:pt x="15921" y="1"/>
                      <a:pt x="158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604" name="Google Shape;6958;p43">
                <a:extLst>
                  <a:ext uri="{FF2B5EF4-FFF2-40B4-BE49-F238E27FC236}">
                    <a16:creationId xmlns:a16="http://schemas.microsoft.com/office/drawing/2014/main" id="{767575DE-7FC0-4351-A65C-5DB22E6E4534}"/>
                  </a:ext>
                </a:extLst>
              </p:cNvPr>
              <p:cNvSpPr/>
              <p:nvPr/>
            </p:nvSpPr>
            <p:spPr>
              <a:xfrm>
                <a:off x="5060263" y="4231772"/>
                <a:ext cx="311599" cy="192680"/>
              </a:xfrm>
              <a:custGeom>
                <a:avLst/>
                <a:gdLst/>
                <a:ahLst/>
                <a:cxnLst/>
                <a:rect l="l" t="t" r="r" b="b"/>
                <a:pathLst>
                  <a:path w="16002" h="9895" extrusionOk="0">
                    <a:moveTo>
                      <a:pt x="15802" y="0"/>
                    </a:moveTo>
                    <a:cubicBezTo>
                      <a:pt x="15754" y="0"/>
                      <a:pt x="15699" y="16"/>
                      <a:pt x="15642" y="48"/>
                    </a:cubicBezTo>
                    <a:lnTo>
                      <a:pt x="360" y="8873"/>
                    </a:lnTo>
                    <a:cubicBezTo>
                      <a:pt x="161" y="8986"/>
                      <a:pt x="1" y="9266"/>
                      <a:pt x="1" y="9495"/>
                    </a:cubicBezTo>
                    <a:lnTo>
                      <a:pt x="1" y="9638"/>
                    </a:lnTo>
                    <a:cubicBezTo>
                      <a:pt x="1" y="9801"/>
                      <a:pt x="81" y="9894"/>
                      <a:pt x="198" y="9894"/>
                    </a:cubicBezTo>
                    <a:cubicBezTo>
                      <a:pt x="247" y="9894"/>
                      <a:pt x="302" y="9878"/>
                      <a:pt x="360" y="9845"/>
                    </a:cubicBezTo>
                    <a:lnTo>
                      <a:pt x="15642" y="1023"/>
                    </a:lnTo>
                    <a:cubicBezTo>
                      <a:pt x="15841" y="906"/>
                      <a:pt x="16001" y="627"/>
                      <a:pt x="16001" y="400"/>
                    </a:cubicBezTo>
                    <a:lnTo>
                      <a:pt x="16001" y="257"/>
                    </a:lnTo>
                    <a:cubicBezTo>
                      <a:pt x="16001" y="94"/>
                      <a:pt x="15920" y="0"/>
                      <a:pt x="158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  <p:sp>
            <p:nvSpPr>
              <p:cNvPr id="605" name="Google Shape;6959;p43">
                <a:extLst>
                  <a:ext uri="{FF2B5EF4-FFF2-40B4-BE49-F238E27FC236}">
                    <a16:creationId xmlns:a16="http://schemas.microsoft.com/office/drawing/2014/main" id="{2937F65A-8416-40F1-B57B-A180CEE21463}"/>
                  </a:ext>
                </a:extLst>
              </p:cNvPr>
              <p:cNvSpPr/>
              <p:nvPr/>
            </p:nvSpPr>
            <p:spPr>
              <a:xfrm>
                <a:off x="5060263" y="4289603"/>
                <a:ext cx="311599" cy="192680"/>
              </a:xfrm>
              <a:custGeom>
                <a:avLst/>
                <a:gdLst/>
                <a:ahLst/>
                <a:cxnLst/>
                <a:rect l="l" t="t" r="r" b="b"/>
                <a:pathLst>
                  <a:path w="16002" h="9895" extrusionOk="0">
                    <a:moveTo>
                      <a:pt x="15802" y="1"/>
                    </a:moveTo>
                    <a:cubicBezTo>
                      <a:pt x="15754" y="1"/>
                      <a:pt x="15699" y="16"/>
                      <a:pt x="15642" y="49"/>
                    </a:cubicBezTo>
                    <a:lnTo>
                      <a:pt x="360" y="8874"/>
                    </a:lnTo>
                    <a:cubicBezTo>
                      <a:pt x="161" y="8986"/>
                      <a:pt x="1" y="9266"/>
                      <a:pt x="1" y="9496"/>
                    </a:cubicBezTo>
                    <a:lnTo>
                      <a:pt x="1" y="9638"/>
                    </a:lnTo>
                    <a:cubicBezTo>
                      <a:pt x="1" y="9801"/>
                      <a:pt x="81" y="9895"/>
                      <a:pt x="198" y="9895"/>
                    </a:cubicBezTo>
                    <a:cubicBezTo>
                      <a:pt x="247" y="9895"/>
                      <a:pt x="302" y="9879"/>
                      <a:pt x="360" y="9844"/>
                    </a:cubicBezTo>
                    <a:lnTo>
                      <a:pt x="15642" y="1023"/>
                    </a:lnTo>
                    <a:cubicBezTo>
                      <a:pt x="15841" y="907"/>
                      <a:pt x="16001" y="631"/>
                      <a:pt x="16001" y="401"/>
                    </a:cubicBezTo>
                    <a:lnTo>
                      <a:pt x="16001" y="258"/>
                    </a:lnTo>
                    <a:cubicBezTo>
                      <a:pt x="16001" y="95"/>
                      <a:pt x="15920" y="1"/>
                      <a:pt x="158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3347" tIns="63347" rIns="63347" bIns="63347" anchor="ctr" anchorCtr="0">
                <a:noAutofit/>
              </a:bodyPr>
              <a:lstStyle/>
              <a:p>
                <a:endParaRPr sz="970"/>
              </a:p>
            </p:txBody>
          </p:sp>
        </p:grpSp>
        <p:sp>
          <p:nvSpPr>
            <p:cNvPr id="506" name="Google Shape;6960;p43">
              <a:extLst>
                <a:ext uri="{FF2B5EF4-FFF2-40B4-BE49-F238E27FC236}">
                  <a16:creationId xmlns:a16="http://schemas.microsoft.com/office/drawing/2014/main" id="{8E0F8328-5F2A-446D-AABF-40605C9BB074}"/>
                </a:ext>
              </a:extLst>
            </p:cNvPr>
            <p:cNvSpPr/>
            <p:nvPr/>
          </p:nvSpPr>
          <p:spPr>
            <a:xfrm flipH="1">
              <a:off x="5577250" y="4428800"/>
              <a:ext cx="390700" cy="169700"/>
            </a:xfrm>
            <a:custGeom>
              <a:avLst/>
              <a:gdLst/>
              <a:ahLst/>
              <a:cxnLst/>
              <a:rect l="l" t="t" r="r" b="b"/>
              <a:pathLst>
                <a:path w="15628" h="6788" extrusionOk="0">
                  <a:moveTo>
                    <a:pt x="7813" y="0"/>
                  </a:moveTo>
                  <a:cubicBezTo>
                    <a:pt x="5991" y="0"/>
                    <a:pt x="4169" y="332"/>
                    <a:pt x="2778" y="995"/>
                  </a:cubicBezTo>
                  <a:cubicBezTo>
                    <a:pt x="1" y="2320"/>
                    <a:pt x="1" y="4468"/>
                    <a:pt x="2778" y="5792"/>
                  </a:cubicBezTo>
                  <a:cubicBezTo>
                    <a:pt x="4169" y="6456"/>
                    <a:pt x="5991" y="6788"/>
                    <a:pt x="7813" y="6788"/>
                  </a:cubicBezTo>
                  <a:cubicBezTo>
                    <a:pt x="9635" y="6788"/>
                    <a:pt x="11457" y="6456"/>
                    <a:pt x="12847" y="5792"/>
                  </a:cubicBezTo>
                  <a:cubicBezTo>
                    <a:pt x="15628" y="4468"/>
                    <a:pt x="15628" y="2320"/>
                    <a:pt x="12847" y="995"/>
                  </a:cubicBezTo>
                  <a:cubicBezTo>
                    <a:pt x="11457" y="332"/>
                    <a:pt x="9635" y="0"/>
                    <a:pt x="7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507" name="Google Shape;6961;p43">
              <a:extLst>
                <a:ext uri="{FF2B5EF4-FFF2-40B4-BE49-F238E27FC236}">
                  <a16:creationId xmlns:a16="http://schemas.microsoft.com/office/drawing/2014/main" id="{3168A1C8-9670-4180-8441-426C8CB7474A}"/>
                </a:ext>
              </a:extLst>
            </p:cNvPr>
            <p:cNvSpPr/>
            <p:nvPr/>
          </p:nvSpPr>
          <p:spPr>
            <a:xfrm flipH="1">
              <a:off x="5412099" y="4003635"/>
              <a:ext cx="234375" cy="264750"/>
            </a:xfrm>
            <a:custGeom>
              <a:avLst/>
              <a:gdLst/>
              <a:ahLst/>
              <a:cxnLst/>
              <a:rect l="l" t="t" r="r" b="b"/>
              <a:pathLst>
                <a:path w="9375" h="10590" extrusionOk="0">
                  <a:moveTo>
                    <a:pt x="2354" y="1"/>
                  </a:moveTo>
                  <a:cubicBezTo>
                    <a:pt x="2002" y="1"/>
                    <a:pt x="1668" y="62"/>
                    <a:pt x="1368" y="195"/>
                  </a:cubicBezTo>
                  <a:cubicBezTo>
                    <a:pt x="0" y="797"/>
                    <a:pt x="316" y="2630"/>
                    <a:pt x="2129" y="3704"/>
                  </a:cubicBezTo>
                  <a:cubicBezTo>
                    <a:pt x="3942" y="4776"/>
                    <a:pt x="6640" y="6090"/>
                    <a:pt x="7575" y="8135"/>
                  </a:cubicBezTo>
                  <a:lnTo>
                    <a:pt x="9374" y="10590"/>
                  </a:lnTo>
                  <a:lnTo>
                    <a:pt x="9354" y="7663"/>
                  </a:lnTo>
                  <a:cubicBezTo>
                    <a:pt x="9241" y="6359"/>
                    <a:pt x="8063" y="3744"/>
                    <a:pt x="6563" y="2171"/>
                  </a:cubicBezTo>
                  <a:cubicBezTo>
                    <a:pt x="5371" y="921"/>
                    <a:pt x="3717" y="1"/>
                    <a:pt x="23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508" name="Google Shape;6962;p43">
              <a:extLst>
                <a:ext uri="{FF2B5EF4-FFF2-40B4-BE49-F238E27FC236}">
                  <a16:creationId xmlns:a16="http://schemas.microsoft.com/office/drawing/2014/main" id="{FA52569A-5C9D-470B-BE90-1CDC2E318D83}"/>
                </a:ext>
              </a:extLst>
            </p:cNvPr>
            <p:cNvSpPr/>
            <p:nvPr/>
          </p:nvSpPr>
          <p:spPr>
            <a:xfrm flipH="1">
              <a:off x="5403624" y="4026085"/>
              <a:ext cx="191975" cy="213475"/>
            </a:xfrm>
            <a:custGeom>
              <a:avLst/>
              <a:gdLst/>
              <a:ahLst/>
              <a:cxnLst/>
              <a:rect l="l" t="t" r="r" b="b"/>
              <a:pathLst>
                <a:path w="7679" h="8539" extrusionOk="0">
                  <a:moveTo>
                    <a:pt x="105" y="1"/>
                  </a:moveTo>
                  <a:cubicBezTo>
                    <a:pt x="63" y="1"/>
                    <a:pt x="28" y="29"/>
                    <a:pt x="15" y="72"/>
                  </a:cubicBezTo>
                  <a:cubicBezTo>
                    <a:pt x="1" y="122"/>
                    <a:pt x="31" y="176"/>
                    <a:pt x="81" y="188"/>
                  </a:cubicBezTo>
                  <a:cubicBezTo>
                    <a:pt x="2307" y="801"/>
                    <a:pt x="6218" y="4100"/>
                    <a:pt x="7479" y="8471"/>
                  </a:cubicBezTo>
                  <a:cubicBezTo>
                    <a:pt x="7492" y="8511"/>
                    <a:pt x="7528" y="8538"/>
                    <a:pt x="7572" y="8538"/>
                  </a:cubicBezTo>
                  <a:cubicBezTo>
                    <a:pt x="7582" y="8538"/>
                    <a:pt x="7588" y="8538"/>
                    <a:pt x="7599" y="8534"/>
                  </a:cubicBezTo>
                  <a:cubicBezTo>
                    <a:pt x="7648" y="8521"/>
                    <a:pt x="7678" y="8468"/>
                    <a:pt x="7662" y="8418"/>
                  </a:cubicBezTo>
                  <a:cubicBezTo>
                    <a:pt x="6384" y="3980"/>
                    <a:pt x="2399" y="627"/>
                    <a:pt x="134" y="6"/>
                  </a:cubicBezTo>
                  <a:cubicBezTo>
                    <a:pt x="124" y="2"/>
                    <a:pt x="114" y="1"/>
                    <a:pt x="1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509" name="Google Shape;6963;p43">
              <a:extLst>
                <a:ext uri="{FF2B5EF4-FFF2-40B4-BE49-F238E27FC236}">
                  <a16:creationId xmlns:a16="http://schemas.microsoft.com/office/drawing/2014/main" id="{7DEA4830-95EA-4ED4-943D-928D339E0D8E}"/>
                </a:ext>
              </a:extLst>
            </p:cNvPr>
            <p:cNvSpPr/>
            <p:nvPr/>
          </p:nvSpPr>
          <p:spPr>
            <a:xfrm flipH="1">
              <a:off x="5412024" y="4141985"/>
              <a:ext cx="198325" cy="170150"/>
            </a:xfrm>
            <a:custGeom>
              <a:avLst/>
              <a:gdLst/>
              <a:ahLst/>
              <a:cxnLst/>
              <a:rect l="l" t="t" r="r" b="b"/>
              <a:pathLst>
                <a:path w="7933" h="6806" extrusionOk="0">
                  <a:moveTo>
                    <a:pt x="2293" y="1"/>
                  </a:moveTo>
                  <a:cubicBezTo>
                    <a:pt x="726" y="1"/>
                    <a:pt x="0" y="1021"/>
                    <a:pt x="631" y="1976"/>
                  </a:cubicBezTo>
                  <a:cubicBezTo>
                    <a:pt x="1173" y="2797"/>
                    <a:pt x="3242" y="3127"/>
                    <a:pt x="4942" y="4091"/>
                  </a:cubicBezTo>
                  <a:cubicBezTo>
                    <a:pt x="6475" y="4963"/>
                    <a:pt x="7473" y="6094"/>
                    <a:pt x="7746" y="6806"/>
                  </a:cubicBezTo>
                  <a:lnTo>
                    <a:pt x="7932" y="5389"/>
                  </a:lnTo>
                  <a:cubicBezTo>
                    <a:pt x="7174" y="2052"/>
                    <a:pt x="4090" y="63"/>
                    <a:pt x="2427" y="3"/>
                  </a:cubicBezTo>
                  <a:cubicBezTo>
                    <a:pt x="2382" y="1"/>
                    <a:pt x="2337" y="1"/>
                    <a:pt x="22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510" name="Google Shape;6964;p43">
              <a:extLst>
                <a:ext uri="{FF2B5EF4-FFF2-40B4-BE49-F238E27FC236}">
                  <a16:creationId xmlns:a16="http://schemas.microsoft.com/office/drawing/2014/main" id="{BBA2895D-60BD-4D57-8434-9DB910F636CD}"/>
                </a:ext>
              </a:extLst>
            </p:cNvPr>
            <p:cNvSpPr/>
            <p:nvPr/>
          </p:nvSpPr>
          <p:spPr>
            <a:xfrm flipH="1">
              <a:off x="5407699" y="4165335"/>
              <a:ext cx="159300" cy="126925"/>
            </a:xfrm>
            <a:custGeom>
              <a:avLst/>
              <a:gdLst/>
              <a:ahLst/>
              <a:cxnLst/>
              <a:rect l="l" t="t" r="r" b="b"/>
              <a:pathLst>
                <a:path w="6372" h="5077" extrusionOk="0">
                  <a:moveTo>
                    <a:pt x="98" y="1"/>
                  </a:moveTo>
                  <a:cubicBezTo>
                    <a:pt x="45" y="1"/>
                    <a:pt x="5" y="39"/>
                    <a:pt x="5" y="90"/>
                  </a:cubicBezTo>
                  <a:cubicBezTo>
                    <a:pt x="1" y="144"/>
                    <a:pt x="41" y="187"/>
                    <a:pt x="94" y="190"/>
                  </a:cubicBezTo>
                  <a:cubicBezTo>
                    <a:pt x="1458" y="247"/>
                    <a:pt x="4482" y="1332"/>
                    <a:pt x="6178" y="5020"/>
                  </a:cubicBezTo>
                  <a:cubicBezTo>
                    <a:pt x="6192" y="5057"/>
                    <a:pt x="6228" y="5077"/>
                    <a:pt x="6265" y="5077"/>
                  </a:cubicBezTo>
                  <a:cubicBezTo>
                    <a:pt x="6278" y="5077"/>
                    <a:pt x="6292" y="5073"/>
                    <a:pt x="6305" y="5067"/>
                  </a:cubicBezTo>
                  <a:cubicBezTo>
                    <a:pt x="6352" y="5047"/>
                    <a:pt x="6372" y="4990"/>
                    <a:pt x="6352" y="4940"/>
                  </a:cubicBezTo>
                  <a:cubicBezTo>
                    <a:pt x="4619" y="1175"/>
                    <a:pt x="1608" y="64"/>
                    <a:pt x="105" y="1"/>
                  </a:cubicBezTo>
                  <a:cubicBezTo>
                    <a:pt x="103" y="1"/>
                    <a:pt x="101" y="1"/>
                    <a:pt x="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511" name="Google Shape;6965;p43">
              <a:extLst>
                <a:ext uri="{FF2B5EF4-FFF2-40B4-BE49-F238E27FC236}">
                  <a16:creationId xmlns:a16="http://schemas.microsoft.com/office/drawing/2014/main" id="{1D341B87-D61F-4FB9-82F1-1D921DE290A4}"/>
                </a:ext>
              </a:extLst>
            </p:cNvPr>
            <p:cNvSpPr/>
            <p:nvPr/>
          </p:nvSpPr>
          <p:spPr>
            <a:xfrm flipH="1">
              <a:off x="5639350" y="4435650"/>
              <a:ext cx="110200" cy="95225"/>
            </a:xfrm>
            <a:custGeom>
              <a:avLst/>
              <a:gdLst/>
              <a:ahLst/>
              <a:cxnLst/>
              <a:rect l="l" t="t" r="r" b="b"/>
              <a:pathLst>
                <a:path w="4408" h="3809" extrusionOk="0">
                  <a:moveTo>
                    <a:pt x="415" y="1"/>
                  </a:moveTo>
                  <a:cubicBezTo>
                    <a:pt x="292" y="1"/>
                    <a:pt x="241" y="307"/>
                    <a:pt x="143" y="705"/>
                  </a:cubicBezTo>
                  <a:cubicBezTo>
                    <a:pt x="46" y="1091"/>
                    <a:pt x="0" y="1400"/>
                    <a:pt x="183" y="1630"/>
                  </a:cubicBezTo>
                  <a:cubicBezTo>
                    <a:pt x="445" y="1966"/>
                    <a:pt x="851" y="2032"/>
                    <a:pt x="1174" y="2285"/>
                  </a:cubicBezTo>
                  <a:cubicBezTo>
                    <a:pt x="1613" y="2631"/>
                    <a:pt x="1633" y="3236"/>
                    <a:pt x="2099" y="3526"/>
                  </a:cubicBezTo>
                  <a:cubicBezTo>
                    <a:pt x="2403" y="3717"/>
                    <a:pt x="2776" y="3809"/>
                    <a:pt x="3145" y="3809"/>
                  </a:cubicBezTo>
                  <a:cubicBezTo>
                    <a:pt x="3385" y="3809"/>
                    <a:pt x="3624" y="3770"/>
                    <a:pt x="3842" y="3695"/>
                  </a:cubicBezTo>
                  <a:cubicBezTo>
                    <a:pt x="4408" y="3496"/>
                    <a:pt x="4317" y="3190"/>
                    <a:pt x="4258" y="3067"/>
                  </a:cubicBezTo>
                  <a:cubicBezTo>
                    <a:pt x="4218" y="2990"/>
                    <a:pt x="4148" y="2933"/>
                    <a:pt x="4081" y="2884"/>
                  </a:cubicBezTo>
                  <a:cubicBezTo>
                    <a:pt x="3625" y="2542"/>
                    <a:pt x="3200" y="2205"/>
                    <a:pt x="2817" y="1783"/>
                  </a:cubicBezTo>
                  <a:cubicBezTo>
                    <a:pt x="2564" y="1510"/>
                    <a:pt x="1876" y="362"/>
                    <a:pt x="1876" y="362"/>
                  </a:cubicBezTo>
                  <a:cubicBezTo>
                    <a:pt x="1728" y="433"/>
                    <a:pt x="1512" y="466"/>
                    <a:pt x="1290" y="466"/>
                  </a:cubicBezTo>
                  <a:cubicBezTo>
                    <a:pt x="913" y="466"/>
                    <a:pt x="518" y="370"/>
                    <a:pt x="409" y="196"/>
                  </a:cubicBezTo>
                  <a:lnTo>
                    <a:pt x="432" y="3"/>
                  </a:lnTo>
                  <a:cubicBezTo>
                    <a:pt x="426" y="2"/>
                    <a:pt x="420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512" name="Google Shape;6966;p43">
              <a:extLst>
                <a:ext uri="{FF2B5EF4-FFF2-40B4-BE49-F238E27FC236}">
                  <a16:creationId xmlns:a16="http://schemas.microsoft.com/office/drawing/2014/main" id="{61BB43DB-5B73-42F1-897A-AE8CB596D34C}"/>
                </a:ext>
              </a:extLst>
            </p:cNvPr>
            <p:cNvSpPr/>
            <p:nvPr/>
          </p:nvSpPr>
          <p:spPr>
            <a:xfrm flipH="1">
              <a:off x="5658075" y="4405775"/>
              <a:ext cx="82075" cy="103225"/>
            </a:xfrm>
            <a:custGeom>
              <a:avLst/>
              <a:gdLst/>
              <a:ahLst/>
              <a:cxnLst/>
              <a:rect l="l" t="t" r="r" b="b"/>
              <a:pathLst>
                <a:path w="3283" h="4129" extrusionOk="0">
                  <a:moveTo>
                    <a:pt x="200" y="0"/>
                  </a:moveTo>
                  <a:lnTo>
                    <a:pt x="33" y="1391"/>
                  </a:lnTo>
                  <a:cubicBezTo>
                    <a:pt x="0" y="1707"/>
                    <a:pt x="259" y="1987"/>
                    <a:pt x="722" y="2383"/>
                  </a:cubicBezTo>
                  <a:cubicBezTo>
                    <a:pt x="1184" y="2782"/>
                    <a:pt x="1769" y="3709"/>
                    <a:pt x="2185" y="3942"/>
                  </a:cubicBezTo>
                  <a:cubicBezTo>
                    <a:pt x="2423" y="4075"/>
                    <a:pt x="2622" y="4129"/>
                    <a:pt x="2782" y="4129"/>
                  </a:cubicBezTo>
                  <a:cubicBezTo>
                    <a:pt x="2904" y="4129"/>
                    <a:pt x="3004" y="4097"/>
                    <a:pt x="3080" y="4045"/>
                  </a:cubicBezTo>
                  <a:cubicBezTo>
                    <a:pt x="3263" y="3923"/>
                    <a:pt x="3283" y="3829"/>
                    <a:pt x="2834" y="3370"/>
                  </a:cubicBezTo>
                  <a:lnTo>
                    <a:pt x="2834" y="3367"/>
                  </a:lnTo>
                  <a:cubicBezTo>
                    <a:pt x="2698" y="3244"/>
                    <a:pt x="2567" y="3118"/>
                    <a:pt x="2441" y="2978"/>
                  </a:cubicBezTo>
                  <a:cubicBezTo>
                    <a:pt x="2278" y="2802"/>
                    <a:pt x="1936" y="2263"/>
                    <a:pt x="1709" y="1904"/>
                  </a:cubicBezTo>
                  <a:cubicBezTo>
                    <a:pt x="1573" y="1684"/>
                    <a:pt x="1473" y="1421"/>
                    <a:pt x="1506" y="1132"/>
                  </a:cubicBezTo>
                  <a:cubicBezTo>
                    <a:pt x="1537" y="843"/>
                    <a:pt x="1617" y="100"/>
                    <a:pt x="1617" y="100"/>
                  </a:cubicBezTo>
                  <a:lnTo>
                    <a:pt x="200" y="0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513" name="Google Shape;6967;p43">
              <a:extLst>
                <a:ext uri="{FF2B5EF4-FFF2-40B4-BE49-F238E27FC236}">
                  <a16:creationId xmlns:a16="http://schemas.microsoft.com/office/drawing/2014/main" id="{30C7557F-BBA9-4219-9FE1-A9B5804CFF9E}"/>
                </a:ext>
              </a:extLst>
            </p:cNvPr>
            <p:cNvSpPr/>
            <p:nvPr/>
          </p:nvSpPr>
          <p:spPr>
            <a:xfrm flipH="1">
              <a:off x="5751875" y="4478000"/>
              <a:ext cx="108625" cy="96900"/>
            </a:xfrm>
            <a:custGeom>
              <a:avLst/>
              <a:gdLst/>
              <a:ahLst/>
              <a:cxnLst/>
              <a:rect l="l" t="t" r="r" b="b"/>
              <a:pathLst>
                <a:path w="4345" h="3876" extrusionOk="0">
                  <a:moveTo>
                    <a:pt x="363" y="1"/>
                  </a:moveTo>
                  <a:cubicBezTo>
                    <a:pt x="278" y="1"/>
                    <a:pt x="207" y="279"/>
                    <a:pt x="140" y="531"/>
                  </a:cubicBezTo>
                  <a:cubicBezTo>
                    <a:pt x="64" y="820"/>
                    <a:pt x="0" y="1160"/>
                    <a:pt x="54" y="1313"/>
                  </a:cubicBezTo>
                  <a:cubicBezTo>
                    <a:pt x="150" y="1596"/>
                    <a:pt x="566" y="1869"/>
                    <a:pt x="749" y="2114"/>
                  </a:cubicBezTo>
                  <a:cubicBezTo>
                    <a:pt x="929" y="2357"/>
                    <a:pt x="1088" y="2727"/>
                    <a:pt x="1341" y="3036"/>
                  </a:cubicBezTo>
                  <a:cubicBezTo>
                    <a:pt x="1701" y="3478"/>
                    <a:pt x="2362" y="3768"/>
                    <a:pt x="2871" y="3857"/>
                  </a:cubicBezTo>
                  <a:cubicBezTo>
                    <a:pt x="2938" y="3869"/>
                    <a:pt x="3020" y="3875"/>
                    <a:pt x="3110" y="3875"/>
                  </a:cubicBezTo>
                  <a:cubicBezTo>
                    <a:pt x="3607" y="3875"/>
                    <a:pt x="4345" y="3691"/>
                    <a:pt x="4202" y="3269"/>
                  </a:cubicBezTo>
                  <a:cubicBezTo>
                    <a:pt x="4039" y="2793"/>
                    <a:pt x="3397" y="2297"/>
                    <a:pt x="2928" y="1869"/>
                  </a:cubicBezTo>
                  <a:cubicBezTo>
                    <a:pt x="2335" y="1330"/>
                    <a:pt x="1946" y="255"/>
                    <a:pt x="1863" y="2"/>
                  </a:cubicBezTo>
                  <a:lnTo>
                    <a:pt x="1863" y="215"/>
                  </a:lnTo>
                  <a:cubicBezTo>
                    <a:pt x="1863" y="371"/>
                    <a:pt x="1400" y="419"/>
                    <a:pt x="1162" y="419"/>
                  </a:cubicBezTo>
                  <a:cubicBezTo>
                    <a:pt x="1146" y="419"/>
                    <a:pt x="1131" y="418"/>
                    <a:pt x="1118" y="418"/>
                  </a:cubicBezTo>
                  <a:cubicBezTo>
                    <a:pt x="782" y="404"/>
                    <a:pt x="483" y="285"/>
                    <a:pt x="373" y="165"/>
                  </a:cubicBezTo>
                  <a:lnTo>
                    <a:pt x="373" y="2"/>
                  </a:lnTo>
                  <a:cubicBezTo>
                    <a:pt x="370" y="1"/>
                    <a:pt x="366" y="1"/>
                    <a:pt x="3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514" name="Google Shape;6968;p43">
              <a:extLst>
                <a:ext uri="{FF2B5EF4-FFF2-40B4-BE49-F238E27FC236}">
                  <a16:creationId xmlns:a16="http://schemas.microsoft.com/office/drawing/2014/main" id="{B76A8AD4-74B9-470A-A397-50E3D76A3A0A}"/>
                </a:ext>
              </a:extLst>
            </p:cNvPr>
            <p:cNvSpPr/>
            <p:nvPr/>
          </p:nvSpPr>
          <p:spPr>
            <a:xfrm flipH="1">
              <a:off x="5768925" y="4447525"/>
              <a:ext cx="82275" cy="100225"/>
            </a:xfrm>
            <a:custGeom>
              <a:avLst/>
              <a:gdLst/>
              <a:ahLst/>
              <a:cxnLst/>
              <a:rect l="l" t="t" r="r" b="b"/>
              <a:pathLst>
                <a:path w="3291" h="4009" extrusionOk="0">
                  <a:moveTo>
                    <a:pt x="1" y="0"/>
                  </a:moveTo>
                  <a:lnTo>
                    <a:pt x="1" y="1384"/>
                  </a:lnTo>
                  <a:lnTo>
                    <a:pt x="1" y="1421"/>
                  </a:lnTo>
                  <a:lnTo>
                    <a:pt x="7" y="1424"/>
                  </a:lnTo>
                  <a:cubicBezTo>
                    <a:pt x="81" y="1734"/>
                    <a:pt x="763" y="2558"/>
                    <a:pt x="1152" y="3094"/>
                  </a:cubicBezTo>
                  <a:cubicBezTo>
                    <a:pt x="1412" y="3453"/>
                    <a:pt x="1907" y="3912"/>
                    <a:pt x="2499" y="3992"/>
                  </a:cubicBezTo>
                  <a:cubicBezTo>
                    <a:pt x="2581" y="4003"/>
                    <a:pt x="2657" y="4008"/>
                    <a:pt x="2727" y="4008"/>
                  </a:cubicBezTo>
                  <a:cubicBezTo>
                    <a:pt x="3128" y="4008"/>
                    <a:pt x="3291" y="3827"/>
                    <a:pt x="2981" y="3464"/>
                  </a:cubicBezTo>
                  <a:cubicBezTo>
                    <a:pt x="2835" y="3333"/>
                    <a:pt x="2689" y="3207"/>
                    <a:pt x="2556" y="3088"/>
                  </a:cubicBezTo>
                  <a:cubicBezTo>
                    <a:pt x="2143" y="2708"/>
                    <a:pt x="1828" y="2070"/>
                    <a:pt x="1648" y="1634"/>
                  </a:cubicBezTo>
                  <a:cubicBezTo>
                    <a:pt x="1544" y="1384"/>
                    <a:pt x="1491" y="1121"/>
                    <a:pt x="1491" y="852"/>
                  </a:cubicBezTo>
                  <a:lnTo>
                    <a:pt x="1491" y="0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515" name="Google Shape;6969;p43">
              <a:extLst>
                <a:ext uri="{FF2B5EF4-FFF2-40B4-BE49-F238E27FC236}">
                  <a16:creationId xmlns:a16="http://schemas.microsoft.com/office/drawing/2014/main" id="{B7D33FF1-7103-4C89-BBA8-DBCC214BE640}"/>
                </a:ext>
              </a:extLst>
            </p:cNvPr>
            <p:cNvSpPr/>
            <p:nvPr/>
          </p:nvSpPr>
          <p:spPr>
            <a:xfrm flipH="1">
              <a:off x="5653150" y="3895325"/>
              <a:ext cx="219500" cy="562250"/>
            </a:xfrm>
            <a:custGeom>
              <a:avLst/>
              <a:gdLst/>
              <a:ahLst/>
              <a:cxnLst/>
              <a:rect l="l" t="t" r="r" b="b"/>
              <a:pathLst>
                <a:path w="8780" h="22490" extrusionOk="0">
                  <a:moveTo>
                    <a:pt x="7758" y="1"/>
                  </a:moveTo>
                  <a:lnTo>
                    <a:pt x="1155" y="371"/>
                  </a:lnTo>
                  <a:cubicBezTo>
                    <a:pt x="1" y="2892"/>
                    <a:pt x="1198" y="11780"/>
                    <a:pt x="1198" y="11780"/>
                  </a:cubicBezTo>
                  <a:cubicBezTo>
                    <a:pt x="1162" y="12189"/>
                    <a:pt x="696" y="12994"/>
                    <a:pt x="520" y="14794"/>
                  </a:cubicBezTo>
                  <a:cubicBezTo>
                    <a:pt x="314" y="16926"/>
                    <a:pt x="842" y="22271"/>
                    <a:pt x="842" y="22271"/>
                  </a:cubicBezTo>
                  <a:cubicBezTo>
                    <a:pt x="842" y="22271"/>
                    <a:pt x="1179" y="22490"/>
                    <a:pt x="1660" y="22490"/>
                  </a:cubicBezTo>
                  <a:cubicBezTo>
                    <a:pt x="1868" y="22490"/>
                    <a:pt x="2103" y="22449"/>
                    <a:pt x="2349" y="22331"/>
                  </a:cubicBezTo>
                  <a:cubicBezTo>
                    <a:pt x="2349" y="22331"/>
                    <a:pt x="3770" y="14278"/>
                    <a:pt x="4035" y="12163"/>
                  </a:cubicBezTo>
                  <a:cubicBezTo>
                    <a:pt x="4269" y="10313"/>
                    <a:pt x="4717" y="5973"/>
                    <a:pt x="4717" y="5973"/>
                  </a:cubicBezTo>
                  <a:lnTo>
                    <a:pt x="5988" y="12152"/>
                  </a:lnTo>
                  <a:cubicBezTo>
                    <a:pt x="5988" y="12152"/>
                    <a:pt x="5500" y="13217"/>
                    <a:pt x="5423" y="14005"/>
                  </a:cubicBezTo>
                  <a:cubicBezTo>
                    <a:pt x="5303" y="15249"/>
                    <a:pt x="5433" y="20642"/>
                    <a:pt x="5433" y="20642"/>
                  </a:cubicBezTo>
                  <a:cubicBezTo>
                    <a:pt x="5433" y="20642"/>
                    <a:pt x="5795" y="20916"/>
                    <a:pt x="6494" y="20916"/>
                  </a:cubicBezTo>
                  <a:cubicBezTo>
                    <a:pt x="6623" y="20916"/>
                    <a:pt x="6764" y="20907"/>
                    <a:pt x="6917" y="20885"/>
                  </a:cubicBezTo>
                  <a:cubicBezTo>
                    <a:pt x="6917" y="20885"/>
                    <a:pt x="8569" y="13367"/>
                    <a:pt x="8699" y="11870"/>
                  </a:cubicBezTo>
                  <a:cubicBezTo>
                    <a:pt x="8779" y="10975"/>
                    <a:pt x="7758" y="1"/>
                    <a:pt x="77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516" name="Google Shape;6970;p43">
              <a:extLst>
                <a:ext uri="{FF2B5EF4-FFF2-40B4-BE49-F238E27FC236}">
                  <a16:creationId xmlns:a16="http://schemas.microsoft.com/office/drawing/2014/main" id="{128DAF7A-F534-413E-9788-9184DB4E066C}"/>
                </a:ext>
              </a:extLst>
            </p:cNvPr>
            <p:cNvSpPr/>
            <p:nvPr/>
          </p:nvSpPr>
          <p:spPr>
            <a:xfrm flipH="1">
              <a:off x="5687675" y="3967950"/>
              <a:ext cx="67050" cy="212825"/>
            </a:xfrm>
            <a:custGeom>
              <a:avLst/>
              <a:gdLst/>
              <a:ahLst/>
              <a:cxnLst/>
              <a:rect l="l" t="t" r="r" b="b"/>
              <a:pathLst>
                <a:path w="2682" h="8513" extrusionOk="0">
                  <a:moveTo>
                    <a:pt x="2682" y="0"/>
                  </a:moveTo>
                  <a:lnTo>
                    <a:pt x="2682" y="0"/>
                  </a:lnTo>
                  <a:cubicBezTo>
                    <a:pt x="1960" y="676"/>
                    <a:pt x="373" y="1005"/>
                    <a:pt x="373" y="1005"/>
                  </a:cubicBezTo>
                  <a:lnTo>
                    <a:pt x="0" y="3068"/>
                  </a:lnTo>
                  <a:lnTo>
                    <a:pt x="1118" y="8512"/>
                  </a:lnTo>
                  <a:lnTo>
                    <a:pt x="383" y="3051"/>
                  </a:lnTo>
                  <a:lnTo>
                    <a:pt x="806" y="1247"/>
                  </a:lnTo>
                  <a:cubicBezTo>
                    <a:pt x="1927" y="938"/>
                    <a:pt x="2682" y="0"/>
                    <a:pt x="2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517" name="Google Shape;6971;p43">
              <a:extLst>
                <a:ext uri="{FF2B5EF4-FFF2-40B4-BE49-F238E27FC236}">
                  <a16:creationId xmlns:a16="http://schemas.microsoft.com/office/drawing/2014/main" id="{8722F3E7-E12F-407F-8161-8D6B937180D7}"/>
                </a:ext>
              </a:extLst>
            </p:cNvPr>
            <p:cNvSpPr/>
            <p:nvPr/>
          </p:nvSpPr>
          <p:spPr>
            <a:xfrm flipH="1">
              <a:off x="5825550" y="3804125"/>
              <a:ext cx="66625" cy="96475"/>
            </a:xfrm>
            <a:custGeom>
              <a:avLst/>
              <a:gdLst/>
              <a:ahLst/>
              <a:cxnLst/>
              <a:rect l="l" t="t" r="r" b="b"/>
              <a:pathLst>
                <a:path w="2665" h="3859" extrusionOk="0">
                  <a:moveTo>
                    <a:pt x="589" y="1"/>
                  </a:moveTo>
                  <a:cubicBezTo>
                    <a:pt x="376" y="988"/>
                    <a:pt x="66" y="2755"/>
                    <a:pt x="54" y="2921"/>
                  </a:cubicBezTo>
                  <a:cubicBezTo>
                    <a:pt x="43" y="3087"/>
                    <a:pt x="0" y="3749"/>
                    <a:pt x="545" y="3859"/>
                  </a:cubicBezTo>
                  <a:lnTo>
                    <a:pt x="2295" y="2455"/>
                  </a:lnTo>
                  <a:lnTo>
                    <a:pt x="2664" y="635"/>
                  </a:lnTo>
                  <a:lnTo>
                    <a:pt x="589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518" name="Google Shape;6972;p43">
              <a:extLst>
                <a:ext uri="{FF2B5EF4-FFF2-40B4-BE49-F238E27FC236}">
                  <a16:creationId xmlns:a16="http://schemas.microsoft.com/office/drawing/2014/main" id="{D1BE2157-7AC2-4FBD-9AA5-0E1E65BBE680}"/>
                </a:ext>
              </a:extLst>
            </p:cNvPr>
            <p:cNvSpPr/>
            <p:nvPr/>
          </p:nvSpPr>
          <p:spPr>
            <a:xfrm flipH="1">
              <a:off x="5615150" y="3784000"/>
              <a:ext cx="73225" cy="77775"/>
            </a:xfrm>
            <a:custGeom>
              <a:avLst/>
              <a:gdLst/>
              <a:ahLst/>
              <a:cxnLst/>
              <a:rect l="l" t="t" r="r" b="b"/>
              <a:pathLst>
                <a:path w="2929" h="3111" extrusionOk="0">
                  <a:moveTo>
                    <a:pt x="1947" y="0"/>
                  </a:moveTo>
                  <a:lnTo>
                    <a:pt x="1" y="892"/>
                  </a:lnTo>
                  <a:lnTo>
                    <a:pt x="1402" y="3110"/>
                  </a:lnTo>
                  <a:lnTo>
                    <a:pt x="2928" y="1800"/>
                  </a:lnTo>
                  <a:lnTo>
                    <a:pt x="1947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519" name="Google Shape;6973;p43">
              <a:extLst>
                <a:ext uri="{FF2B5EF4-FFF2-40B4-BE49-F238E27FC236}">
                  <a16:creationId xmlns:a16="http://schemas.microsoft.com/office/drawing/2014/main" id="{91342A4B-5FCA-4897-A48B-6857099C0AAA}"/>
                </a:ext>
              </a:extLst>
            </p:cNvPr>
            <p:cNvSpPr/>
            <p:nvPr/>
          </p:nvSpPr>
          <p:spPr>
            <a:xfrm flipH="1">
              <a:off x="5633350" y="3683700"/>
              <a:ext cx="98500" cy="136175"/>
            </a:xfrm>
            <a:custGeom>
              <a:avLst/>
              <a:gdLst/>
              <a:ahLst/>
              <a:cxnLst/>
              <a:rect l="l" t="t" r="r" b="b"/>
              <a:pathLst>
                <a:path w="3940" h="5447" extrusionOk="0">
                  <a:moveTo>
                    <a:pt x="0" y="0"/>
                  </a:moveTo>
                  <a:lnTo>
                    <a:pt x="1713" y="5443"/>
                  </a:lnTo>
                  <a:cubicBezTo>
                    <a:pt x="1759" y="5446"/>
                    <a:pt x="1803" y="5447"/>
                    <a:pt x="1847" y="5447"/>
                  </a:cubicBezTo>
                  <a:cubicBezTo>
                    <a:pt x="3133" y="5447"/>
                    <a:pt x="3939" y="4272"/>
                    <a:pt x="3939" y="4272"/>
                  </a:cubicBezTo>
                  <a:cubicBezTo>
                    <a:pt x="3939" y="4272"/>
                    <a:pt x="2785" y="1893"/>
                    <a:pt x="2415" y="1129"/>
                  </a:cubicBezTo>
                  <a:cubicBezTo>
                    <a:pt x="2046" y="367"/>
                    <a:pt x="975" y="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520" name="Google Shape;6974;p43">
              <a:extLst>
                <a:ext uri="{FF2B5EF4-FFF2-40B4-BE49-F238E27FC236}">
                  <a16:creationId xmlns:a16="http://schemas.microsoft.com/office/drawing/2014/main" id="{E44077FD-C6C7-4C37-A9FC-10E02F5EE6D6}"/>
                </a:ext>
              </a:extLst>
            </p:cNvPr>
            <p:cNvSpPr/>
            <p:nvPr/>
          </p:nvSpPr>
          <p:spPr>
            <a:xfrm flipH="1">
              <a:off x="5671550" y="3683700"/>
              <a:ext cx="177300" cy="240825"/>
            </a:xfrm>
            <a:custGeom>
              <a:avLst/>
              <a:gdLst/>
              <a:ahLst/>
              <a:cxnLst/>
              <a:rect l="l" t="t" r="r" b="b"/>
              <a:pathLst>
                <a:path w="7092" h="9633" extrusionOk="0">
                  <a:moveTo>
                    <a:pt x="4540" y="0"/>
                  </a:moveTo>
                  <a:lnTo>
                    <a:pt x="2242" y="71"/>
                  </a:lnTo>
                  <a:cubicBezTo>
                    <a:pt x="1361" y="283"/>
                    <a:pt x="656" y="886"/>
                    <a:pt x="286" y="1667"/>
                  </a:cubicBezTo>
                  <a:cubicBezTo>
                    <a:pt x="4" y="2263"/>
                    <a:pt x="0" y="2954"/>
                    <a:pt x="217" y="3576"/>
                  </a:cubicBezTo>
                  <a:lnTo>
                    <a:pt x="1247" y="6564"/>
                  </a:lnTo>
                  <a:cubicBezTo>
                    <a:pt x="1247" y="6564"/>
                    <a:pt x="765" y="7732"/>
                    <a:pt x="203" y="8836"/>
                  </a:cubicBezTo>
                  <a:cubicBezTo>
                    <a:pt x="1228" y="9406"/>
                    <a:pt x="2353" y="9633"/>
                    <a:pt x="3387" y="9633"/>
                  </a:cubicBezTo>
                  <a:cubicBezTo>
                    <a:pt x="4968" y="9633"/>
                    <a:pt x="6336" y="9104"/>
                    <a:pt x="6806" y="8466"/>
                  </a:cubicBezTo>
                  <a:cubicBezTo>
                    <a:pt x="6839" y="8240"/>
                    <a:pt x="6793" y="7233"/>
                    <a:pt x="6856" y="6085"/>
                  </a:cubicBezTo>
                  <a:cubicBezTo>
                    <a:pt x="6923" y="4861"/>
                    <a:pt x="7092" y="3480"/>
                    <a:pt x="6899" y="2725"/>
                  </a:cubicBezTo>
                  <a:cubicBezTo>
                    <a:pt x="6543" y="1321"/>
                    <a:pt x="5874" y="0"/>
                    <a:pt x="45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521" name="Google Shape;6975;p43">
              <a:extLst>
                <a:ext uri="{FF2B5EF4-FFF2-40B4-BE49-F238E27FC236}">
                  <a16:creationId xmlns:a16="http://schemas.microsoft.com/office/drawing/2014/main" id="{783D4534-164F-4B97-B5C7-5070725D2CF5}"/>
                </a:ext>
              </a:extLst>
            </p:cNvPr>
            <p:cNvSpPr/>
            <p:nvPr/>
          </p:nvSpPr>
          <p:spPr>
            <a:xfrm flipH="1">
              <a:off x="5802425" y="3685450"/>
              <a:ext cx="80350" cy="152725"/>
            </a:xfrm>
            <a:custGeom>
              <a:avLst/>
              <a:gdLst/>
              <a:ahLst/>
              <a:cxnLst/>
              <a:rect l="l" t="t" r="r" b="b"/>
              <a:pathLst>
                <a:path w="3214" h="6109" extrusionOk="0">
                  <a:moveTo>
                    <a:pt x="3213" y="1"/>
                  </a:moveTo>
                  <a:lnTo>
                    <a:pt x="3213" y="1"/>
                  </a:lnTo>
                  <a:cubicBezTo>
                    <a:pt x="2328" y="124"/>
                    <a:pt x="1031" y="303"/>
                    <a:pt x="585" y="2402"/>
                  </a:cubicBezTo>
                  <a:cubicBezTo>
                    <a:pt x="130" y="4531"/>
                    <a:pt x="0" y="5273"/>
                    <a:pt x="0" y="5273"/>
                  </a:cubicBezTo>
                  <a:cubicBezTo>
                    <a:pt x="0" y="5273"/>
                    <a:pt x="717" y="6108"/>
                    <a:pt x="2168" y="6108"/>
                  </a:cubicBezTo>
                  <a:cubicBezTo>
                    <a:pt x="2176" y="6108"/>
                    <a:pt x="2184" y="6108"/>
                    <a:pt x="2192" y="6108"/>
                  </a:cubicBezTo>
                  <a:lnTo>
                    <a:pt x="2647" y="4495"/>
                  </a:lnTo>
                  <a:lnTo>
                    <a:pt x="32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522" name="Google Shape;6976;p43">
              <a:extLst>
                <a:ext uri="{FF2B5EF4-FFF2-40B4-BE49-F238E27FC236}">
                  <a16:creationId xmlns:a16="http://schemas.microsoft.com/office/drawing/2014/main" id="{86692E06-8B43-4F5F-9756-FFD73916E9C5}"/>
                </a:ext>
              </a:extLst>
            </p:cNvPr>
            <p:cNvSpPr/>
            <p:nvPr/>
          </p:nvSpPr>
          <p:spPr>
            <a:xfrm flipH="1">
              <a:off x="5812475" y="3784000"/>
              <a:ext cx="12350" cy="60400"/>
            </a:xfrm>
            <a:custGeom>
              <a:avLst/>
              <a:gdLst/>
              <a:ahLst/>
              <a:cxnLst/>
              <a:rect l="l" t="t" r="r" b="b"/>
              <a:pathLst>
                <a:path w="494" h="2416" extrusionOk="0">
                  <a:moveTo>
                    <a:pt x="480" y="0"/>
                  </a:moveTo>
                  <a:lnTo>
                    <a:pt x="480" y="0"/>
                  </a:lnTo>
                  <a:cubicBezTo>
                    <a:pt x="300" y="772"/>
                    <a:pt x="1" y="1720"/>
                    <a:pt x="1" y="1720"/>
                  </a:cubicBezTo>
                  <a:lnTo>
                    <a:pt x="240" y="2415"/>
                  </a:lnTo>
                  <a:cubicBezTo>
                    <a:pt x="493" y="1345"/>
                    <a:pt x="480" y="0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523" name="Google Shape;6977;p43">
              <a:extLst>
                <a:ext uri="{FF2B5EF4-FFF2-40B4-BE49-F238E27FC236}">
                  <a16:creationId xmlns:a16="http://schemas.microsoft.com/office/drawing/2014/main" id="{BB6C80C4-B35F-486B-82F3-02447D2E7FC8}"/>
                </a:ext>
              </a:extLst>
            </p:cNvPr>
            <p:cNvSpPr/>
            <p:nvPr/>
          </p:nvSpPr>
          <p:spPr>
            <a:xfrm flipH="1">
              <a:off x="5789875" y="3616175"/>
              <a:ext cx="29050" cy="113525"/>
            </a:xfrm>
            <a:custGeom>
              <a:avLst/>
              <a:gdLst/>
              <a:ahLst/>
              <a:cxnLst/>
              <a:rect l="l" t="t" r="r" b="b"/>
              <a:pathLst>
                <a:path w="1162" h="4541" extrusionOk="0">
                  <a:moveTo>
                    <a:pt x="1" y="1"/>
                  </a:moveTo>
                  <a:lnTo>
                    <a:pt x="1" y="3383"/>
                  </a:lnTo>
                  <a:cubicBezTo>
                    <a:pt x="1" y="4022"/>
                    <a:pt x="520" y="4541"/>
                    <a:pt x="1162" y="4541"/>
                  </a:cubicBezTo>
                  <a:lnTo>
                    <a:pt x="11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524" name="Google Shape;6978;p43">
              <a:extLst>
                <a:ext uri="{FF2B5EF4-FFF2-40B4-BE49-F238E27FC236}">
                  <a16:creationId xmlns:a16="http://schemas.microsoft.com/office/drawing/2014/main" id="{5EFCB287-537D-4B41-81B6-824AE9B480F6}"/>
                </a:ext>
              </a:extLst>
            </p:cNvPr>
            <p:cNvSpPr/>
            <p:nvPr/>
          </p:nvSpPr>
          <p:spPr>
            <a:xfrm flipH="1">
              <a:off x="5689175" y="3536500"/>
              <a:ext cx="135650" cy="186900"/>
            </a:xfrm>
            <a:custGeom>
              <a:avLst/>
              <a:gdLst/>
              <a:ahLst/>
              <a:cxnLst/>
              <a:rect l="l" t="t" r="r" b="b"/>
              <a:pathLst>
                <a:path w="5426" h="7476" extrusionOk="0">
                  <a:moveTo>
                    <a:pt x="4640" y="1"/>
                  </a:moveTo>
                  <a:cubicBezTo>
                    <a:pt x="4574" y="607"/>
                    <a:pt x="4185" y="1561"/>
                    <a:pt x="3171" y="2116"/>
                  </a:cubicBezTo>
                  <a:cubicBezTo>
                    <a:pt x="2243" y="2627"/>
                    <a:pt x="1530" y="2649"/>
                    <a:pt x="1414" y="2649"/>
                  </a:cubicBezTo>
                  <a:cubicBezTo>
                    <a:pt x="1403" y="2649"/>
                    <a:pt x="1398" y="2649"/>
                    <a:pt x="1398" y="2649"/>
                  </a:cubicBezTo>
                  <a:cubicBezTo>
                    <a:pt x="1321" y="2387"/>
                    <a:pt x="1050" y="2248"/>
                    <a:pt x="779" y="2248"/>
                  </a:cubicBezTo>
                  <a:cubicBezTo>
                    <a:pt x="603" y="2248"/>
                    <a:pt x="427" y="2307"/>
                    <a:pt x="306" y="2429"/>
                  </a:cubicBezTo>
                  <a:cubicBezTo>
                    <a:pt x="1" y="2742"/>
                    <a:pt x="20" y="3607"/>
                    <a:pt x="546" y="3956"/>
                  </a:cubicBezTo>
                  <a:cubicBezTo>
                    <a:pt x="699" y="4058"/>
                    <a:pt x="835" y="4094"/>
                    <a:pt x="951" y="4094"/>
                  </a:cubicBezTo>
                  <a:cubicBezTo>
                    <a:pt x="1235" y="4094"/>
                    <a:pt x="1398" y="3876"/>
                    <a:pt x="1398" y="3876"/>
                  </a:cubicBezTo>
                  <a:lnTo>
                    <a:pt x="1398" y="6148"/>
                  </a:lnTo>
                  <a:cubicBezTo>
                    <a:pt x="1398" y="6148"/>
                    <a:pt x="1790" y="6787"/>
                    <a:pt x="2409" y="7206"/>
                  </a:cubicBezTo>
                  <a:cubicBezTo>
                    <a:pt x="2680" y="7391"/>
                    <a:pt x="3008" y="7475"/>
                    <a:pt x="3293" y="7475"/>
                  </a:cubicBezTo>
                  <a:cubicBezTo>
                    <a:pt x="3659" y="7475"/>
                    <a:pt x="3956" y="7337"/>
                    <a:pt x="3979" y="7096"/>
                  </a:cubicBezTo>
                  <a:cubicBezTo>
                    <a:pt x="4022" y="6664"/>
                    <a:pt x="3360" y="5899"/>
                    <a:pt x="3360" y="5899"/>
                  </a:cubicBezTo>
                  <a:lnTo>
                    <a:pt x="3360" y="4961"/>
                  </a:lnTo>
                  <a:cubicBezTo>
                    <a:pt x="3658" y="5011"/>
                    <a:pt x="3961" y="5055"/>
                    <a:pt x="4208" y="5055"/>
                  </a:cubicBezTo>
                  <a:cubicBezTo>
                    <a:pt x="4358" y="5055"/>
                    <a:pt x="4488" y="5039"/>
                    <a:pt x="4585" y="4998"/>
                  </a:cubicBezTo>
                  <a:cubicBezTo>
                    <a:pt x="4837" y="4884"/>
                    <a:pt x="5346" y="4499"/>
                    <a:pt x="5383" y="2935"/>
                  </a:cubicBezTo>
                  <a:cubicBezTo>
                    <a:pt x="5426" y="1089"/>
                    <a:pt x="4993" y="208"/>
                    <a:pt x="4640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525" name="Google Shape;6979;p43">
              <a:extLst>
                <a:ext uri="{FF2B5EF4-FFF2-40B4-BE49-F238E27FC236}">
                  <a16:creationId xmlns:a16="http://schemas.microsoft.com/office/drawing/2014/main" id="{7BED4C1F-71E5-4EA6-9B49-03F44F857D0D}"/>
                </a:ext>
              </a:extLst>
            </p:cNvPr>
            <p:cNvSpPr/>
            <p:nvPr/>
          </p:nvSpPr>
          <p:spPr>
            <a:xfrm flipH="1">
              <a:off x="5733825" y="3595125"/>
              <a:ext cx="10100" cy="10275"/>
            </a:xfrm>
            <a:custGeom>
              <a:avLst/>
              <a:gdLst/>
              <a:ahLst/>
              <a:cxnLst/>
              <a:rect l="l" t="t" r="r" b="b"/>
              <a:pathLst>
                <a:path w="404" h="411" extrusionOk="0">
                  <a:moveTo>
                    <a:pt x="206" y="1"/>
                  </a:moveTo>
                  <a:cubicBezTo>
                    <a:pt x="202" y="1"/>
                    <a:pt x="198" y="1"/>
                    <a:pt x="194" y="1"/>
                  </a:cubicBezTo>
                  <a:cubicBezTo>
                    <a:pt x="84" y="8"/>
                    <a:pt x="1" y="101"/>
                    <a:pt x="7" y="214"/>
                  </a:cubicBezTo>
                  <a:cubicBezTo>
                    <a:pt x="11" y="325"/>
                    <a:pt x="101" y="410"/>
                    <a:pt x="208" y="410"/>
                  </a:cubicBezTo>
                  <a:cubicBezTo>
                    <a:pt x="210" y="410"/>
                    <a:pt x="212" y="410"/>
                    <a:pt x="214" y="410"/>
                  </a:cubicBezTo>
                  <a:cubicBezTo>
                    <a:pt x="320" y="404"/>
                    <a:pt x="403" y="307"/>
                    <a:pt x="400" y="198"/>
                  </a:cubicBezTo>
                  <a:cubicBezTo>
                    <a:pt x="394" y="89"/>
                    <a:pt x="307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526" name="Google Shape;6980;p43">
              <a:extLst>
                <a:ext uri="{FF2B5EF4-FFF2-40B4-BE49-F238E27FC236}">
                  <a16:creationId xmlns:a16="http://schemas.microsoft.com/office/drawing/2014/main" id="{F0D98896-B246-4F9E-BE20-59B62B3AFE07}"/>
                </a:ext>
              </a:extLst>
            </p:cNvPr>
            <p:cNvSpPr/>
            <p:nvPr/>
          </p:nvSpPr>
          <p:spPr>
            <a:xfrm flipH="1">
              <a:off x="5721175" y="3633150"/>
              <a:ext cx="12425" cy="8025"/>
            </a:xfrm>
            <a:custGeom>
              <a:avLst/>
              <a:gdLst/>
              <a:ahLst/>
              <a:cxnLst/>
              <a:rect l="l" t="t" r="r" b="b"/>
              <a:pathLst>
                <a:path w="497" h="321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130"/>
                    <a:pt x="73" y="269"/>
                    <a:pt x="200" y="309"/>
                  </a:cubicBezTo>
                  <a:cubicBezTo>
                    <a:pt x="223" y="317"/>
                    <a:pt x="246" y="320"/>
                    <a:pt x="269" y="320"/>
                  </a:cubicBezTo>
                  <a:cubicBezTo>
                    <a:pt x="370" y="320"/>
                    <a:pt x="464" y="252"/>
                    <a:pt x="496" y="146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527" name="Google Shape;6981;p43">
              <a:extLst>
                <a:ext uri="{FF2B5EF4-FFF2-40B4-BE49-F238E27FC236}">
                  <a16:creationId xmlns:a16="http://schemas.microsoft.com/office/drawing/2014/main" id="{C50525C4-7A39-4290-834E-2F9B1978458D}"/>
                </a:ext>
              </a:extLst>
            </p:cNvPr>
            <p:cNvSpPr/>
            <p:nvPr/>
          </p:nvSpPr>
          <p:spPr>
            <a:xfrm flipH="1">
              <a:off x="5691850" y="3575275"/>
              <a:ext cx="11725" cy="9650"/>
            </a:xfrm>
            <a:custGeom>
              <a:avLst/>
              <a:gdLst/>
              <a:ahLst/>
              <a:cxnLst/>
              <a:rect l="l" t="t" r="r" b="b"/>
              <a:pathLst>
                <a:path w="469" h="386" extrusionOk="0">
                  <a:moveTo>
                    <a:pt x="197" y="1"/>
                  </a:moveTo>
                  <a:cubicBezTo>
                    <a:pt x="121" y="1"/>
                    <a:pt x="46" y="39"/>
                    <a:pt x="0" y="110"/>
                  </a:cubicBezTo>
                  <a:lnTo>
                    <a:pt x="400" y="386"/>
                  </a:lnTo>
                  <a:cubicBezTo>
                    <a:pt x="469" y="273"/>
                    <a:pt x="439" y="120"/>
                    <a:pt x="329" y="43"/>
                  </a:cubicBezTo>
                  <a:cubicBezTo>
                    <a:pt x="288" y="15"/>
                    <a:pt x="242" y="1"/>
                    <a:pt x="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528" name="Google Shape;6982;p43">
              <a:extLst>
                <a:ext uri="{FF2B5EF4-FFF2-40B4-BE49-F238E27FC236}">
                  <a16:creationId xmlns:a16="http://schemas.microsoft.com/office/drawing/2014/main" id="{979F734B-748D-497C-803C-7FE3C090E052}"/>
                </a:ext>
              </a:extLst>
            </p:cNvPr>
            <p:cNvSpPr/>
            <p:nvPr/>
          </p:nvSpPr>
          <p:spPr>
            <a:xfrm flipH="1">
              <a:off x="5695725" y="3591575"/>
              <a:ext cx="10200" cy="10250"/>
            </a:xfrm>
            <a:custGeom>
              <a:avLst/>
              <a:gdLst/>
              <a:ahLst/>
              <a:cxnLst/>
              <a:rect l="l" t="t" r="r" b="b"/>
              <a:pathLst>
                <a:path w="408" h="410" extrusionOk="0">
                  <a:moveTo>
                    <a:pt x="201" y="0"/>
                  </a:moveTo>
                  <a:cubicBezTo>
                    <a:pt x="199" y="0"/>
                    <a:pt x="197" y="0"/>
                    <a:pt x="194" y="0"/>
                  </a:cubicBezTo>
                  <a:cubicBezTo>
                    <a:pt x="84" y="7"/>
                    <a:pt x="1" y="103"/>
                    <a:pt x="8" y="213"/>
                  </a:cubicBezTo>
                  <a:cubicBezTo>
                    <a:pt x="14" y="324"/>
                    <a:pt x="101" y="409"/>
                    <a:pt x="208" y="409"/>
                  </a:cubicBezTo>
                  <a:cubicBezTo>
                    <a:pt x="210" y="409"/>
                    <a:pt x="212" y="409"/>
                    <a:pt x="214" y="409"/>
                  </a:cubicBezTo>
                  <a:cubicBezTo>
                    <a:pt x="323" y="403"/>
                    <a:pt x="407" y="309"/>
                    <a:pt x="400" y="196"/>
                  </a:cubicBezTo>
                  <a:cubicBezTo>
                    <a:pt x="394" y="86"/>
                    <a:pt x="304" y="0"/>
                    <a:pt x="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529" name="Google Shape;6983;p43">
              <a:extLst>
                <a:ext uri="{FF2B5EF4-FFF2-40B4-BE49-F238E27FC236}">
                  <a16:creationId xmlns:a16="http://schemas.microsoft.com/office/drawing/2014/main" id="{AF18E617-D5CC-4F6D-A2A2-A9A18EB4E23B}"/>
                </a:ext>
              </a:extLst>
            </p:cNvPr>
            <p:cNvSpPr/>
            <p:nvPr/>
          </p:nvSpPr>
          <p:spPr>
            <a:xfrm flipH="1">
              <a:off x="5702725" y="3593650"/>
              <a:ext cx="16400" cy="29625"/>
            </a:xfrm>
            <a:custGeom>
              <a:avLst/>
              <a:gdLst/>
              <a:ahLst/>
              <a:cxnLst/>
              <a:rect l="l" t="t" r="r" b="b"/>
              <a:pathLst>
                <a:path w="656" h="1185" extrusionOk="0">
                  <a:moveTo>
                    <a:pt x="0" y="0"/>
                  </a:moveTo>
                  <a:lnTo>
                    <a:pt x="30" y="1184"/>
                  </a:lnTo>
                  <a:lnTo>
                    <a:pt x="656" y="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530" name="Google Shape;6984;p43">
              <a:extLst>
                <a:ext uri="{FF2B5EF4-FFF2-40B4-BE49-F238E27FC236}">
                  <a16:creationId xmlns:a16="http://schemas.microsoft.com/office/drawing/2014/main" id="{CE26048D-9B16-4BFC-A2BF-B8AACE9265BE}"/>
                </a:ext>
              </a:extLst>
            </p:cNvPr>
            <p:cNvSpPr/>
            <p:nvPr/>
          </p:nvSpPr>
          <p:spPr>
            <a:xfrm flipH="1">
              <a:off x="5740825" y="3641200"/>
              <a:ext cx="42500" cy="27125"/>
            </a:xfrm>
            <a:custGeom>
              <a:avLst/>
              <a:gdLst/>
              <a:ahLst/>
              <a:cxnLst/>
              <a:rect l="l" t="t" r="r" b="b"/>
              <a:pathLst>
                <a:path w="1700" h="1085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57" y="257"/>
                    <a:pt x="363" y="523"/>
                  </a:cubicBezTo>
                  <a:cubicBezTo>
                    <a:pt x="672" y="786"/>
                    <a:pt x="1700" y="1085"/>
                    <a:pt x="1700" y="1085"/>
                  </a:cubicBezTo>
                  <a:lnTo>
                    <a:pt x="1700" y="773"/>
                  </a:lnTo>
                  <a:cubicBezTo>
                    <a:pt x="1198" y="706"/>
                    <a:pt x="163" y="410"/>
                    <a:pt x="0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531" name="Google Shape;6985;p43">
              <a:extLst>
                <a:ext uri="{FF2B5EF4-FFF2-40B4-BE49-F238E27FC236}">
                  <a16:creationId xmlns:a16="http://schemas.microsoft.com/office/drawing/2014/main" id="{30315D4B-5FCC-4C42-913E-C01CB5DB4710}"/>
                </a:ext>
              </a:extLst>
            </p:cNvPr>
            <p:cNvSpPr/>
            <p:nvPr/>
          </p:nvSpPr>
          <p:spPr>
            <a:xfrm flipH="1">
              <a:off x="5534975" y="3781250"/>
              <a:ext cx="184900" cy="214825"/>
            </a:xfrm>
            <a:custGeom>
              <a:avLst/>
              <a:gdLst/>
              <a:ahLst/>
              <a:cxnLst/>
              <a:rect l="l" t="t" r="r" b="b"/>
              <a:pathLst>
                <a:path w="7396" h="8593" extrusionOk="0">
                  <a:moveTo>
                    <a:pt x="7395" y="1"/>
                  </a:moveTo>
                  <a:lnTo>
                    <a:pt x="1687" y="1504"/>
                  </a:lnTo>
                  <a:lnTo>
                    <a:pt x="0" y="8592"/>
                  </a:lnTo>
                  <a:lnTo>
                    <a:pt x="5429" y="7016"/>
                  </a:lnTo>
                  <a:lnTo>
                    <a:pt x="73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532" name="Google Shape;6986;p43">
              <a:extLst>
                <a:ext uri="{FF2B5EF4-FFF2-40B4-BE49-F238E27FC236}">
                  <a16:creationId xmlns:a16="http://schemas.microsoft.com/office/drawing/2014/main" id="{4C88C2BE-4F27-4183-9783-570942620446}"/>
                </a:ext>
              </a:extLst>
            </p:cNvPr>
            <p:cNvSpPr/>
            <p:nvPr/>
          </p:nvSpPr>
          <p:spPr>
            <a:xfrm flipH="1">
              <a:off x="5569425" y="3904075"/>
              <a:ext cx="1500" cy="5350"/>
            </a:xfrm>
            <a:custGeom>
              <a:avLst/>
              <a:gdLst/>
              <a:ahLst/>
              <a:cxnLst/>
              <a:rect l="l" t="t" r="r" b="b"/>
              <a:pathLst>
                <a:path w="60" h="214" extrusionOk="0">
                  <a:moveTo>
                    <a:pt x="0" y="1"/>
                  </a:moveTo>
                  <a:lnTo>
                    <a:pt x="0" y="214"/>
                  </a:lnTo>
                  <a:lnTo>
                    <a:pt x="60" y="214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533" name="Google Shape;6987;p43">
              <a:extLst>
                <a:ext uri="{FF2B5EF4-FFF2-40B4-BE49-F238E27FC236}">
                  <a16:creationId xmlns:a16="http://schemas.microsoft.com/office/drawing/2014/main" id="{E11E6432-8739-4919-8D51-943007BED353}"/>
                </a:ext>
              </a:extLst>
            </p:cNvPr>
            <p:cNvSpPr/>
            <p:nvPr/>
          </p:nvSpPr>
          <p:spPr>
            <a:xfrm flipH="1">
              <a:off x="5569425" y="3898500"/>
              <a:ext cx="27800" cy="12925"/>
            </a:xfrm>
            <a:custGeom>
              <a:avLst/>
              <a:gdLst/>
              <a:ahLst/>
              <a:cxnLst/>
              <a:rect l="l" t="t" r="r" b="b"/>
              <a:pathLst>
                <a:path w="1112" h="517" extrusionOk="0">
                  <a:moveTo>
                    <a:pt x="1" y="1"/>
                  </a:moveTo>
                  <a:lnTo>
                    <a:pt x="1" y="1"/>
                  </a:lnTo>
                  <a:cubicBezTo>
                    <a:pt x="51" y="141"/>
                    <a:pt x="343" y="517"/>
                    <a:pt x="959" y="517"/>
                  </a:cubicBezTo>
                  <a:lnTo>
                    <a:pt x="1032" y="517"/>
                  </a:lnTo>
                  <a:lnTo>
                    <a:pt x="1052" y="437"/>
                  </a:lnTo>
                  <a:lnTo>
                    <a:pt x="1112" y="2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534" name="Google Shape;6988;p43">
              <a:extLst>
                <a:ext uri="{FF2B5EF4-FFF2-40B4-BE49-F238E27FC236}">
                  <a16:creationId xmlns:a16="http://schemas.microsoft.com/office/drawing/2014/main" id="{45D91FCD-66B8-4922-82F7-AB11682D62DB}"/>
                </a:ext>
              </a:extLst>
            </p:cNvPr>
            <p:cNvSpPr/>
            <p:nvPr/>
          </p:nvSpPr>
          <p:spPr>
            <a:xfrm flipH="1">
              <a:off x="5703225" y="392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535" name="Google Shape;6989;p43">
              <a:extLst>
                <a:ext uri="{FF2B5EF4-FFF2-40B4-BE49-F238E27FC236}">
                  <a16:creationId xmlns:a16="http://schemas.microsoft.com/office/drawing/2014/main" id="{7EE48DCD-7860-470C-882F-370316EF82D9}"/>
                </a:ext>
              </a:extLst>
            </p:cNvPr>
            <p:cNvSpPr/>
            <p:nvPr/>
          </p:nvSpPr>
          <p:spPr>
            <a:xfrm flipH="1">
              <a:off x="5629125" y="3904075"/>
              <a:ext cx="74125" cy="22725"/>
            </a:xfrm>
            <a:custGeom>
              <a:avLst/>
              <a:gdLst/>
              <a:ahLst/>
              <a:cxnLst/>
              <a:rect l="l" t="t" r="r" b="b"/>
              <a:pathLst>
                <a:path w="2965" h="909" extrusionOk="0">
                  <a:moveTo>
                    <a:pt x="2964" y="1"/>
                  </a:moveTo>
                  <a:lnTo>
                    <a:pt x="104" y="523"/>
                  </a:lnTo>
                  <a:lnTo>
                    <a:pt x="1" y="876"/>
                  </a:lnTo>
                  <a:cubicBezTo>
                    <a:pt x="1" y="876"/>
                    <a:pt x="304" y="908"/>
                    <a:pt x="699" y="908"/>
                  </a:cubicBezTo>
                  <a:cubicBezTo>
                    <a:pt x="1075" y="908"/>
                    <a:pt x="1531" y="879"/>
                    <a:pt x="1897" y="756"/>
                  </a:cubicBezTo>
                  <a:cubicBezTo>
                    <a:pt x="2552" y="540"/>
                    <a:pt x="2941" y="187"/>
                    <a:pt x="2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536" name="Google Shape;6990;p43">
              <a:extLst>
                <a:ext uri="{FF2B5EF4-FFF2-40B4-BE49-F238E27FC236}">
                  <a16:creationId xmlns:a16="http://schemas.microsoft.com/office/drawing/2014/main" id="{100DB299-11D9-4A71-994E-17B1273B964F}"/>
                </a:ext>
              </a:extLst>
            </p:cNvPr>
            <p:cNvSpPr/>
            <p:nvPr/>
          </p:nvSpPr>
          <p:spPr>
            <a:xfrm flipH="1">
              <a:off x="5575250" y="3799150"/>
              <a:ext cx="62375" cy="23550"/>
            </a:xfrm>
            <a:custGeom>
              <a:avLst/>
              <a:gdLst/>
              <a:ahLst/>
              <a:cxnLst/>
              <a:rect l="l" t="t" r="r" b="b"/>
              <a:pathLst>
                <a:path w="2495" h="942" extrusionOk="0">
                  <a:moveTo>
                    <a:pt x="2266" y="0"/>
                  </a:moveTo>
                  <a:cubicBezTo>
                    <a:pt x="2132" y="0"/>
                    <a:pt x="1946" y="26"/>
                    <a:pt x="1733" y="83"/>
                  </a:cubicBezTo>
                  <a:lnTo>
                    <a:pt x="892" y="299"/>
                  </a:lnTo>
                  <a:cubicBezTo>
                    <a:pt x="453" y="412"/>
                    <a:pt x="74" y="605"/>
                    <a:pt x="50" y="725"/>
                  </a:cubicBezTo>
                  <a:lnTo>
                    <a:pt x="0" y="941"/>
                  </a:lnTo>
                  <a:lnTo>
                    <a:pt x="2435" y="312"/>
                  </a:lnTo>
                  <a:cubicBezTo>
                    <a:pt x="2435" y="312"/>
                    <a:pt x="2455" y="212"/>
                    <a:pt x="2481" y="93"/>
                  </a:cubicBezTo>
                  <a:cubicBezTo>
                    <a:pt x="2495" y="30"/>
                    <a:pt x="2412" y="0"/>
                    <a:pt x="22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537" name="Google Shape;6991;p43">
              <a:extLst>
                <a:ext uri="{FF2B5EF4-FFF2-40B4-BE49-F238E27FC236}">
                  <a16:creationId xmlns:a16="http://schemas.microsoft.com/office/drawing/2014/main" id="{B91D10DD-2863-479B-9468-29C74E416A8D}"/>
                </a:ext>
              </a:extLst>
            </p:cNvPr>
            <p:cNvSpPr/>
            <p:nvPr/>
          </p:nvSpPr>
          <p:spPr>
            <a:xfrm flipH="1">
              <a:off x="5566575" y="3779025"/>
              <a:ext cx="74625" cy="30200"/>
            </a:xfrm>
            <a:custGeom>
              <a:avLst/>
              <a:gdLst/>
              <a:ahLst/>
              <a:cxnLst/>
              <a:rect l="l" t="t" r="r" b="b"/>
              <a:pathLst>
                <a:path w="2985" h="1208" extrusionOk="0">
                  <a:moveTo>
                    <a:pt x="1975" y="1"/>
                  </a:moveTo>
                  <a:cubicBezTo>
                    <a:pt x="1899" y="1"/>
                    <a:pt x="1807" y="11"/>
                    <a:pt x="1697" y="36"/>
                  </a:cubicBezTo>
                  <a:cubicBezTo>
                    <a:pt x="958" y="199"/>
                    <a:pt x="795" y="735"/>
                    <a:pt x="795" y="735"/>
                  </a:cubicBezTo>
                  <a:cubicBezTo>
                    <a:pt x="795" y="735"/>
                    <a:pt x="636" y="781"/>
                    <a:pt x="439" y="835"/>
                  </a:cubicBezTo>
                  <a:cubicBezTo>
                    <a:pt x="243" y="891"/>
                    <a:pt x="66" y="997"/>
                    <a:pt x="43" y="1074"/>
                  </a:cubicBezTo>
                  <a:lnTo>
                    <a:pt x="0" y="1207"/>
                  </a:lnTo>
                  <a:lnTo>
                    <a:pt x="2940" y="435"/>
                  </a:lnTo>
                  <a:cubicBezTo>
                    <a:pt x="2940" y="435"/>
                    <a:pt x="2957" y="369"/>
                    <a:pt x="2974" y="296"/>
                  </a:cubicBezTo>
                  <a:cubicBezTo>
                    <a:pt x="2984" y="248"/>
                    <a:pt x="2934" y="222"/>
                    <a:pt x="2850" y="222"/>
                  </a:cubicBezTo>
                  <a:cubicBezTo>
                    <a:pt x="2801" y="222"/>
                    <a:pt x="2739" y="231"/>
                    <a:pt x="2671" y="249"/>
                  </a:cubicBezTo>
                  <a:lnTo>
                    <a:pt x="2335" y="342"/>
                  </a:lnTo>
                  <a:cubicBezTo>
                    <a:pt x="2335" y="342"/>
                    <a:pt x="2407" y="1"/>
                    <a:pt x="19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538" name="Google Shape;6992;p43">
              <a:extLst>
                <a:ext uri="{FF2B5EF4-FFF2-40B4-BE49-F238E27FC236}">
                  <a16:creationId xmlns:a16="http://schemas.microsoft.com/office/drawing/2014/main" id="{78008EED-0CE5-4BA9-9908-3DB5591A1E5E}"/>
                </a:ext>
              </a:extLst>
            </p:cNvPr>
            <p:cNvSpPr/>
            <p:nvPr/>
          </p:nvSpPr>
          <p:spPr>
            <a:xfrm flipH="1">
              <a:off x="5574825" y="3789975"/>
              <a:ext cx="51075" cy="27225"/>
            </a:xfrm>
            <a:custGeom>
              <a:avLst/>
              <a:gdLst/>
              <a:ahLst/>
              <a:cxnLst/>
              <a:rect l="l" t="t" r="r" b="b"/>
              <a:pathLst>
                <a:path w="2043" h="1089" extrusionOk="0">
                  <a:moveTo>
                    <a:pt x="2043" y="1"/>
                  </a:moveTo>
                  <a:lnTo>
                    <a:pt x="0" y="520"/>
                  </a:lnTo>
                  <a:lnTo>
                    <a:pt x="20" y="603"/>
                  </a:lnTo>
                  <a:cubicBezTo>
                    <a:pt x="71" y="589"/>
                    <a:pt x="112" y="584"/>
                    <a:pt x="145" y="584"/>
                  </a:cubicBezTo>
                  <a:cubicBezTo>
                    <a:pt x="244" y="584"/>
                    <a:pt x="265" y="638"/>
                    <a:pt x="250" y="716"/>
                  </a:cubicBezTo>
                  <a:cubicBezTo>
                    <a:pt x="230" y="822"/>
                    <a:pt x="167" y="1089"/>
                    <a:pt x="167" y="1089"/>
                  </a:cubicBezTo>
                  <a:lnTo>
                    <a:pt x="1470" y="746"/>
                  </a:lnTo>
                  <a:cubicBezTo>
                    <a:pt x="1470" y="746"/>
                    <a:pt x="1487" y="590"/>
                    <a:pt x="1533" y="377"/>
                  </a:cubicBezTo>
                  <a:cubicBezTo>
                    <a:pt x="1573" y="194"/>
                    <a:pt x="1687" y="157"/>
                    <a:pt x="1956" y="91"/>
                  </a:cubicBezTo>
                  <a:lnTo>
                    <a:pt x="20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539" name="Google Shape;6993;p43">
              <a:extLst>
                <a:ext uri="{FF2B5EF4-FFF2-40B4-BE49-F238E27FC236}">
                  <a16:creationId xmlns:a16="http://schemas.microsoft.com/office/drawing/2014/main" id="{E4F34717-CCEA-4E62-A5D6-1BD5545062D9}"/>
                </a:ext>
              </a:extLst>
            </p:cNvPr>
            <p:cNvSpPr/>
            <p:nvPr/>
          </p:nvSpPr>
          <p:spPr>
            <a:xfrm flipH="1">
              <a:off x="5574375" y="3799625"/>
              <a:ext cx="62350" cy="23575"/>
            </a:xfrm>
            <a:custGeom>
              <a:avLst/>
              <a:gdLst/>
              <a:ahLst/>
              <a:cxnLst/>
              <a:rect l="l" t="t" r="r" b="b"/>
              <a:pathLst>
                <a:path w="2494" h="943" extrusionOk="0">
                  <a:moveTo>
                    <a:pt x="2267" y="0"/>
                  </a:moveTo>
                  <a:cubicBezTo>
                    <a:pt x="2133" y="0"/>
                    <a:pt x="1946" y="28"/>
                    <a:pt x="1734" y="84"/>
                  </a:cubicBezTo>
                  <a:lnTo>
                    <a:pt x="893" y="300"/>
                  </a:lnTo>
                  <a:cubicBezTo>
                    <a:pt x="449" y="416"/>
                    <a:pt x="74" y="606"/>
                    <a:pt x="47" y="726"/>
                  </a:cubicBezTo>
                  <a:lnTo>
                    <a:pt x="1" y="942"/>
                  </a:lnTo>
                  <a:lnTo>
                    <a:pt x="2432" y="313"/>
                  </a:lnTo>
                  <a:cubicBezTo>
                    <a:pt x="2432" y="313"/>
                    <a:pt x="2456" y="213"/>
                    <a:pt x="2482" y="94"/>
                  </a:cubicBezTo>
                  <a:cubicBezTo>
                    <a:pt x="2494" y="32"/>
                    <a:pt x="2411" y="0"/>
                    <a:pt x="22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540" name="Google Shape;6994;p43">
              <a:extLst>
                <a:ext uri="{FF2B5EF4-FFF2-40B4-BE49-F238E27FC236}">
                  <a16:creationId xmlns:a16="http://schemas.microsoft.com/office/drawing/2014/main" id="{2F113CDD-57BF-48D5-B8F6-5750F1D9ED63}"/>
                </a:ext>
              </a:extLst>
            </p:cNvPr>
            <p:cNvSpPr/>
            <p:nvPr/>
          </p:nvSpPr>
          <p:spPr>
            <a:xfrm flipH="1">
              <a:off x="5615425" y="3855475"/>
              <a:ext cx="263125" cy="67675"/>
            </a:xfrm>
            <a:custGeom>
              <a:avLst/>
              <a:gdLst/>
              <a:ahLst/>
              <a:cxnLst/>
              <a:rect l="l" t="t" r="r" b="b"/>
              <a:pathLst>
                <a:path w="10525" h="2707" extrusionOk="0">
                  <a:moveTo>
                    <a:pt x="7653" y="0"/>
                  </a:moveTo>
                  <a:cubicBezTo>
                    <a:pt x="7571" y="0"/>
                    <a:pt x="7345" y="35"/>
                    <a:pt x="7205" y="394"/>
                  </a:cubicBezTo>
                  <a:cubicBezTo>
                    <a:pt x="7041" y="819"/>
                    <a:pt x="6575" y="1129"/>
                    <a:pt x="6137" y="1129"/>
                  </a:cubicBezTo>
                  <a:cubicBezTo>
                    <a:pt x="6115" y="1129"/>
                    <a:pt x="6093" y="1128"/>
                    <a:pt x="6071" y="1126"/>
                  </a:cubicBezTo>
                  <a:cubicBezTo>
                    <a:pt x="5619" y="1090"/>
                    <a:pt x="1750" y="401"/>
                    <a:pt x="1750" y="401"/>
                  </a:cubicBezTo>
                  <a:lnTo>
                    <a:pt x="0" y="1805"/>
                  </a:lnTo>
                  <a:cubicBezTo>
                    <a:pt x="682" y="2018"/>
                    <a:pt x="4644" y="2467"/>
                    <a:pt x="6141" y="2573"/>
                  </a:cubicBezTo>
                  <a:cubicBezTo>
                    <a:pt x="6377" y="2590"/>
                    <a:pt x="6614" y="2613"/>
                    <a:pt x="6849" y="2643"/>
                  </a:cubicBezTo>
                  <a:cubicBezTo>
                    <a:pt x="7205" y="2690"/>
                    <a:pt x="7565" y="2706"/>
                    <a:pt x="7764" y="2706"/>
                  </a:cubicBezTo>
                  <a:cubicBezTo>
                    <a:pt x="8496" y="2706"/>
                    <a:pt x="9551" y="2610"/>
                    <a:pt x="10093" y="1788"/>
                  </a:cubicBezTo>
                  <a:cubicBezTo>
                    <a:pt x="10525" y="1134"/>
                    <a:pt x="10057" y="810"/>
                    <a:pt x="9543" y="810"/>
                  </a:cubicBezTo>
                  <a:cubicBezTo>
                    <a:pt x="9412" y="810"/>
                    <a:pt x="9278" y="831"/>
                    <a:pt x="9155" y="873"/>
                  </a:cubicBezTo>
                  <a:cubicBezTo>
                    <a:pt x="8948" y="943"/>
                    <a:pt x="8683" y="972"/>
                    <a:pt x="8426" y="972"/>
                  </a:cubicBezTo>
                  <a:cubicBezTo>
                    <a:pt x="7936" y="972"/>
                    <a:pt x="7476" y="868"/>
                    <a:pt x="7505" y="750"/>
                  </a:cubicBezTo>
                  <a:cubicBezTo>
                    <a:pt x="7548" y="568"/>
                    <a:pt x="7684" y="2"/>
                    <a:pt x="7684" y="2"/>
                  </a:cubicBezTo>
                  <a:cubicBezTo>
                    <a:pt x="7684" y="2"/>
                    <a:pt x="7673" y="0"/>
                    <a:pt x="7653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  <p:sp>
          <p:nvSpPr>
            <p:cNvPr id="541" name="Google Shape;6995;p43">
              <a:extLst>
                <a:ext uri="{FF2B5EF4-FFF2-40B4-BE49-F238E27FC236}">
                  <a16:creationId xmlns:a16="http://schemas.microsoft.com/office/drawing/2014/main" id="{A3C81EE0-65B9-44F6-A7BD-50D8B41EC96E}"/>
                </a:ext>
              </a:extLst>
            </p:cNvPr>
            <p:cNvSpPr/>
            <p:nvPr/>
          </p:nvSpPr>
          <p:spPr>
            <a:xfrm flipH="1">
              <a:off x="5538175" y="3829900"/>
              <a:ext cx="67950" cy="78150"/>
            </a:xfrm>
            <a:custGeom>
              <a:avLst/>
              <a:gdLst/>
              <a:ahLst/>
              <a:cxnLst/>
              <a:rect l="l" t="t" r="r" b="b"/>
              <a:pathLst>
                <a:path w="2718" h="3126" extrusionOk="0">
                  <a:moveTo>
                    <a:pt x="2495" y="1"/>
                  </a:moveTo>
                  <a:cubicBezTo>
                    <a:pt x="2423" y="1"/>
                    <a:pt x="2341" y="42"/>
                    <a:pt x="2266" y="127"/>
                  </a:cubicBezTo>
                  <a:cubicBezTo>
                    <a:pt x="2266" y="127"/>
                    <a:pt x="2060" y="855"/>
                    <a:pt x="2013" y="1032"/>
                  </a:cubicBezTo>
                  <a:cubicBezTo>
                    <a:pt x="1964" y="1205"/>
                    <a:pt x="1298" y="1520"/>
                    <a:pt x="879" y="1637"/>
                  </a:cubicBezTo>
                  <a:cubicBezTo>
                    <a:pt x="460" y="1750"/>
                    <a:pt x="1" y="1887"/>
                    <a:pt x="200" y="2475"/>
                  </a:cubicBezTo>
                  <a:cubicBezTo>
                    <a:pt x="373" y="2987"/>
                    <a:pt x="996" y="3126"/>
                    <a:pt x="1362" y="3126"/>
                  </a:cubicBezTo>
                  <a:cubicBezTo>
                    <a:pt x="1384" y="3126"/>
                    <a:pt x="1405" y="3125"/>
                    <a:pt x="1425" y="3124"/>
                  </a:cubicBezTo>
                  <a:cubicBezTo>
                    <a:pt x="1777" y="3111"/>
                    <a:pt x="2256" y="2774"/>
                    <a:pt x="2446" y="2232"/>
                  </a:cubicBezTo>
                  <a:cubicBezTo>
                    <a:pt x="2689" y="1540"/>
                    <a:pt x="2558" y="802"/>
                    <a:pt x="2655" y="399"/>
                  </a:cubicBezTo>
                  <a:cubicBezTo>
                    <a:pt x="2717" y="138"/>
                    <a:pt x="2625" y="1"/>
                    <a:pt x="2495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63347" tIns="63347" rIns="63347" bIns="63347" anchor="ctr" anchorCtr="0">
              <a:noAutofit/>
            </a:bodyPr>
            <a:lstStyle/>
            <a:p>
              <a:endParaRPr sz="970"/>
            </a:p>
          </p:txBody>
        </p:sp>
      </p:grpSp>
      <p:grpSp>
        <p:nvGrpSpPr>
          <p:cNvPr id="606" name="Google Shape;1896;p37">
            <a:extLst>
              <a:ext uri="{FF2B5EF4-FFF2-40B4-BE49-F238E27FC236}">
                <a16:creationId xmlns:a16="http://schemas.microsoft.com/office/drawing/2014/main" id="{8E1492D2-E51B-4016-B40B-BA1F89B74473}"/>
              </a:ext>
            </a:extLst>
          </p:cNvPr>
          <p:cNvGrpSpPr/>
          <p:nvPr/>
        </p:nvGrpSpPr>
        <p:grpSpPr>
          <a:xfrm>
            <a:off x="362672" y="1396977"/>
            <a:ext cx="476325" cy="550980"/>
            <a:chOff x="731647" y="573573"/>
            <a:chExt cx="635100" cy="734640"/>
          </a:xfrm>
        </p:grpSpPr>
        <p:sp>
          <p:nvSpPr>
            <p:cNvPr id="607" name="Google Shape;1898;p37">
              <a:extLst>
                <a:ext uri="{FF2B5EF4-FFF2-40B4-BE49-F238E27FC236}">
                  <a16:creationId xmlns:a16="http://schemas.microsoft.com/office/drawing/2014/main" id="{449F5165-E8A5-4994-896F-9079892C28CE}"/>
                </a:ext>
              </a:extLst>
            </p:cNvPr>
            <p:cNvSpPr/>
            <p:nvPr/>
          </p:nvSpPr>
          <p:spPr>
            <a:xfrm>
              <a:off x="731647" y="573573"/>
              <a:ext cx="635100" cy="6351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3D3D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51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608" name="Google Shape;1900;p37">
              <a:extLst>
                <a:ext uri="{FF2B5EF4-FFF2-40B4-BE49-F238E27FC236}">
                  <a16:creationId xmlns:a16="http://schemas.microsoft.com/office/drawing/2014/main" id="{95D24DE4-8381-41D2-B8E4-15E55BE19B91}"/>
                </a:ext>
              </a:extLst>
            </p:cNvPr>
            <p:cNvGrpSpPr/>
            <p:nvPr/>
          </p:nvGrpSpPr>
          <p:grpSpPr>
            <a:xfrm>
              <a:off x="961679" y="1281213"/>
              <a:ext cx="175013" cy="27000"/>
              <a:chOff x="5662375" y="212375"/>
              <a:chExt cx="175013" cy="27000"/>
            </a:xfrm>
          </p:grpSpPr>
          <p:sp>
            <p:nvSpPr>
              <p:cNvPr id="609" name="Google Shape;1901;p37">
                <a:extLst>
                  <a:ext uri="{FF2B5EF4-FFF2-40B4-BE49-F238E27FC236}">
                    <a16:creationId xmlns:a16="http://schemas.microsoft.com/office/drawing/2014/main" id="{CD835D65-46A0-416E-BE64-C5A212680EBA}"/>
                  </a:ext>
                </a:extLst>
              </p:cNvPr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51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0" name="Google Shape;1902;p37">
                <a:extLst>
                  <a:ext uri="{FF2B5EF4-FFF2-40B4-BE49-F238E27FC236}">
                    <a16:creationId xmlns:a16="http://schemas.microsoft.com/office/drawing/2014/main" id="{27031FCF-95E5-4464-9BB3-6D68755474DD}"/>
                  </a:ext>
                </a:extLst>
              </p:cNvPr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51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1" name="Google Shape;1903;p37">
                <a:extLst>
                  <a:ext uri="{FF2B5EF4-FFF2-40B4-BE49-F238E27FC236}">
                    <a16:creationId xmlns:a16="http://schemas.microsoft.com/office/drawing/2014/main" id="{8E188BCE-4A30-42EC-87EB-BA14E4204EFE}"/>
                  </a:ext>
                </a:extLst>
              </p:cNvPr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51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612" name="Google Shape;1896;p37">
            <a:extLst>
              <a:ext uri="{FF2B5EF4-FFF2-40B4-BE49-F238E27FC236}">
                <a16:creationId xmlns:a16="http://schemas.microsoft.com/office/drawing/2014/main" id="{E2F440C4-8608-4E65-97B6-867A09CD9D7B}"/>
              </a:ext>
            </a:extLst>
          </p:cNvPr>
          <p:cNvGrpSpPr/>
          <p:nvPr/>
        </p:nvGrpSpPr>
        <p:grpSpPr>
          <a:xfrm>
            <a:off x="362672" y="4224279"/>
            <a:ext cx="476325" cy="550980"/>
            <a:chOff x="731647" y="573573"/>
            <a:chExt cx="635100" cy="734640"/>
          </a:xfrm>
        </p:grpSpPr>
        <p:sp>
          <p:nvSpPr>
            <p:cNvPr id="613" name="Google Shape;1898;p37">
              <a:extLst>
                <a:ext uri="{FF2B5EF4-FFF2-40B4-BE49-F238E27FC236}">
                  <a16:creationId xmlns:a16="http://schemas.microsoft.com/office/drawing/2014/main" id="{421CF212-8E62-43E6-A175-F3504CAC2C3B}"/>
                </a:ext>
              </a:extLst>
            </p:cNvPr>
            <p:cNvSpPr/>
            <p:nvPr/>
          </p:nvSpPr>
          <p:spPr>
            <a:xfrm>
              <a:off x="731647" y="573573"/>
              <a:ext cx="635100" cy="6351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3D3D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51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614" name="Google Shape;1900;p37">
              <a:extLst>
                <a:ext uri="{FF2B5EF4-FFF2-40B4-BE49-F238E27FC236}">
                  <a16:creationId xmlns:a16="http://schemas.microsoft.com/office/drawing/2014/main" id="{C0EE998D-596F-4AA0-BCEC-FFBB76EEAB6D}"/>
                </a:ext>
              </a:extLst>
            </p:cNvPr>
            <p:cNvGrpSpPr/>
            <p:nvPr/>
          </p:nvGrpSpPr>
          <p:grpSpPr>
            <a:xfrm>
              <a:off x="961679" y="1281213"/>
              <a:ext cx="175013" cy="27000"/>
              <a:chOff x="5662375" y="212375"/>
              <a:chExt cx="175013" cy="27000"/>
            </a:xfrm>
          </p:grpSpPr>
          <p:sp>
            <p:nvSpPr>
              <p:cNvPr id="615" name="Google Shape;1901;p37">
                <a:extLst>
                  <a:ext uri="{FF2B5EF4-FFF2-40B4-BE49-F238E27FC236}">
                    <a16:creationId xmlns:a16="http://schemas.microsoft.com/office/drawing/2014/main" id="{FEFE1A7B-F41F-4C55-9F22-8465318937F7}"/>
                  </a:ext>
                </a:extLst>
              </p:cNvPr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51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6" name="Google Shape;1902;p37">
                <a:extLst>
                  <a:ext uri="{FF2B5EF4-FFF2-40B4-BE49-F238E27FC236}">
                    <a16:creationId xmlns:a16="http://schemas.microsoft.com/office/drawing/2014/main" id="{9F4E4936-806D-4E3F-9661-5DA5C1FB039F}"/>
                  </a:ext>
                </a:extLst>
              </p:cNvPr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51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7" name="Google Shape;1903;p37">
                <a:extLst>
                  <a:ext uri="{FF2B5EF4-FFF2-40B4-BE49-F238E27FC236}">
                    <a16:creationId xmlns:a16="http://schemas.microsoft.com/office/drawing/2014/main" id="{C4426D5D-9890-48D7-A844-985EB9EA3FCC}"/>
                  </a:ext>
                </a:extLst>
              </p:cNvPr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51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6" name="Elipsa 5">
            <a:extLst>
              <a:ext uri="{FF2B5EF4-FFF2-40B4-BE49-F238E27FC236}">
                <a16:creationId xmlns:a16="http://schemas.microsoft.com/office/drawing/2014/main" id="{C725C283-C1E4-44FE-AAE7-8B853150FD30}"/>
              </a:ext>
            </a:extLst>
          </p:cNvPr>
          <p:cNvSpPr/>
          <p:nvPr/>
        </p:nvSpPr>
        <p:spPr>
          <a:xfrm>
            <a:off x="411059" y="1472412"/>
            <a:ext cx="378531" cy="348548"/>
          </a:xfrm>
          <a:prstGeom prst="ellipse">
            <a:avLst/>
          </a:prstGeom>
          <a:solidFill>
            <a:srgbClr val="E0CA24"/>
          </a:solidFill>
          <a:ln>
            <a:solidFill>
              <a:srgbClr val="3747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626" name="Elipsa 625">
            <a:extLst>
              <a:ext uri="{FF2B5EF4-FFF2-40B4-BE49-F238E27FC236}">
                <a16:creationId xmlns:a16="http://schemas.microsoft.com/office/drawing/2014/main" id="{4CF1BE66-BE37-4A93-A918-6786AE7E1972}"/>
              </a:ext>
            </a:extLst>
          </p:cNvPr>
          <p:cNvSpPr/>
          <p:nvPr/>
        </p:nvSpPr>
        <p:spPr>
          <a:xfrm>
            <a:off x="411058" y="4288167"/>
            <a:ext cx="378531" cy="348548"/>
          </a:xfrm>
          <a:prstGeom prst="ellipse">
            <a:avLst/>
          </a:prstGeom>
          <a:solidFill>
            <a:srgbClr val="E0CA24"/>
          </a:solidFill>
          <a:ln>
            <a:solidFill>
              <a:srgbClr val="3747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687401AE-DCFB-4961-9E61-B8F49E8B19C8}"/>
              </a:ext>
            </a:extLst>
          </p:cNvPr>
          <p:cNvSpPr txBox="1"/>
          <p:nvPr/>
        </p:nvSpPr>
        <p:spPr>
          <a:xfrm>
            <a:off x="437957" y="694955"/>
            <a:ext cx="3754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000" b="1" dirty="0">
                <a:solidFill>
                  <a:srgbClr val="37474F"/>
                </a:solidFill>
                <a:latin typeface="Franklin Gothic Book" panose="020B0503020102020204" pitchFamily="34" charset="0"/>
              </a:rPr>
              <a:t>Sadržaj proračuna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CE3AA941-231B-460A-9D5F-A09C70609009}"/>
              </a:ext>
            </a:extLst>
          </p:cNvPr>
          <p:cNvSpPr txBox="1"/>
          <p:nvPr/>
        </p:nvSpPr>
        <p:spPr>
          <a:xfrm>
            <a:off x="837977" y="1472412"/>
            <a:ext cx="2722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000" b="1" dirty="0">
                <a:solidFill>
                  <a:srgbClr val="191919">
                    <a:lumMod val="75000"/>
                    <a:lumOff val="25000"/>
                  </a:srgbClr>
                </a:solidFill>
                <a:latin typeface="+mn-lt"/>
              </a:rPr>
              <a:t>Opći dio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F17FEF1E-314F-447A-AD7F-9BDFDFDE218B}"/>
              </a:ext>
            </a:extLst>
          </p:cNvPr>
          <p:cNvSpPr txBox="1"/>
          <p:nvPr/>
        </p:nvSpPr>
        <p:spPr>
          <a:xfrm>
            <a:off x="666456" y="1947957"/>
            <a:ext cx="46157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</a:pP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+mn-ea"/>
                <a:cs typeface="+mn-cs"/>
              </a:rPr>
              <a:t>Opći dio proračuna čini Račun prihoda i rashoda i Račun financiranja</a:t>
            </a: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F0502020204030204"/>
                <a:ea typeface="+mn-ea"/>
                <a:cs typeface="+mn-cs"/>
              </a:rPr>
              <a:t>.  </a:t>
            </a: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+mn-ea"/>
                <a:cs typeface="+mn-cs"/>
              </a:rPr>
              <a:t>Račun Prihoda i rashoda proračuna sastoji se od plana prihoda i rashoda iskazanih po vrstama, dok račun financiranja iskazuje primitke od financijske imovine i zaduživanja te izdatke za financijsku imovinu i otplatu zajmova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3F4BCE42-D840-4F57-95C9-630D548AE2BB}"/>
              </a:ext>
            </a:extLst>
          </p:cNvPr>
          <p:cNvSpPr txBox="1"/>
          <p:nvPr/>
        </p:nvSpPr>
        <p:spPr>
          <a:xfrm>
            <a:off x="942034" y="4288167"/>
            <a:ext cx="3369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</a:pPr>
            <a:r>
              <a:rPr lang="hr-HR" sz="2000" b="1" kern="12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Posebni dio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E68656F3-623A-4B88-9625-BEAC12A41858}"/>
              </a:ext>
            </a:extLst>
          </p:cNvPr>
          <p:cNvSpPr txBox="1"/>
          <p:nvPr/>
        </p:nvSpPr>
        <p:spPr>
          <a:xfrm>
            <a:off x="665407" y="4883385"/>
            <a:ext cx="51590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</a:pPr>
            <a:r>
              <a:rPr lang="hr-HR" sz="1600" kern="1200" dirty="0">
                <a:solidFill>
                  <a:srgbClr val="545454"/>
                </a:solidFill>
                <a:latin typeface="Franklin Gothic Book" panose="020F0502020204030204"/>
                <a:ea typeface="+mn-ea"/>
                <a:cs typeface="+mn-cs"/>
              </a:rPr>
              <a:t>Posebni dio proračuna sastoji se od plana rashoda i izdataka korisnika proračunskih sredstava iskazanih po vrstama i raspoređenih unutar određene organizacijske strukture u programe prema namjeni, odnosno funkciji kojoj pripadaju, a programi se sastoje od aktivnosti i projekata koji su međusobno povezani i usmjereni izvršavanju postavljenog programskog cilja. </a:t>
            </a:r>
          </a:p>
        </p:txBody>
      </p:sp>
      <p:sp>
        <p:nvSpPr>
          <p:cNvPr id="124" name="TekstniOkvir 123">
            <a:extLst>
              <a:ext uri="{FF2B5EF4-FFF2-40B4-BE49-F238E27FC236}">
                <a16:creationId xmlns:a16="http://schemas.microsoft.com/office/drawing/2014/main" id="{E3DA2BE8-0BC4-4664-B57E-2AF6E7BFE03C}"/>
              </a:ext>
            </a:extLst>
          </p:cNvPr>
          <p:cNvSpPr txBox="1"/>
          <p:nvPr/>
        </p:nvSpPr>
        <p:spPr>
          <a:xfrm>
            <a:off x="5749117" y="8631434"/>
            <a:ext cx="586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>
                <a:latin typeface="Franklin Gothic Book" panose="020B0503020102020204" pitchFamily="34" charset="0"/>
              </a:rPr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kstniOkvir 86">
            <a:extLst>
              <a:ext uri="{FF2B5EF4-FFF2-40B4-BE49-F238E27FC236}">
                <a16:creationId xmlns:a16="http://schemas.microsoft.com/office/drawing/2014/main" id="{60B436C0-C63B-4707-89BF-8A090166976D}"/>
              </a:ext>
            </a:extLst>
          </p:cNvPr>
          <p:cNvSpPr txBox="1"/>
          <p:nvPr/>
        </p:nvSpPr>
        <p:spPr>
          <a:xfrm>
            <a:off x="312471" y="708572"/>
            <a:ext cx="4212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</a:pPr>
            <a:r>
              <a:rPr lang="hr-HR" sz="2000" b="1" kern="1200" dirty="0">
                <a:solidFill>
                  <a:srgbClr val="37474F"/>
                </a:solidFill>
                <a:latin typeface="+mn-lt"/>
                <a:ea typeface="+mn-ea"/>
                <a:cs typeface="+mn-cs"/>
              </a:rPr>
              <a:t>Načela proračuna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F33CFB0C-3E36-4D21-B008-49330D4716BF}"/>
              </a:ext>
            </a:extLst>
          </p:cNvPr>
          <p:cNvSpPr txBox="1"/>
          <p:nvPr/>
        </p:nvSpPr>
        <p:spPr>
          <a:xfrm>
            <a:off x="5749117" y="8631434"/>
            <a:ext cx="586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>
                <a:latin typeface="Franklin Gothic Book" panose="020B0503020102020204" pitchFamily="34" charset="0"/>
              </a:rPr>
              <a:t>4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00954412-854B-4CEF-9E13-889A3983E8A8}"/>
              </a:ext>
            </a:extLst>
          </p:cNvPr>
          <p:cNvSpPr/>
          <p:nvPr/>
        </p:nvSpPr>
        <p:spPr>
          <a:xfrm>
            <a:off x="309407" y="1450993"/>
            <a:ext cx="5763405" cy="149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q"/>
            </a:pPr>
            <a:r>
              <a:rPr lang="hr-HR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hr-HR" sz="1600" b="1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Načelo jedinstva i točnosti </a:t>
            </a:r>
            <a:endParaRPr lang="hr-HR" sz="1600" kern="1200" dirty="0">
              <a:solidFill>
                <a:srgbClr val="000000">
                  <a:lumMod val="75000"/>
                  <a:lumOff val="25000"/>
                </a:srgbClr>
              </a:solidFill>
              <a:latin typeface="Franklin Gothic Book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ClrTx/>
            </a:pP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Prihodi i rashodi svih proračunskih i izvanproračunskih korisnika moraju se iskazivati po bruto načelu, tj. svi njihovi rashodi moraju se iskazivati po funkcijama i programima u visini utvrđenoj proračunom.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3DA9C3E5-546C-4B84-8301-3FCFC5FF55C6}"/>
              </a:ext>
            </a:extLst>
          </p:cNvPr>
          <p:cNvSpPr/>
          <p:nvPr/>
        </p:nvSpPr>
        <p:spPr>
          <a:xfrm>
            <a:off x="294207" y="3114285"/>
            <a:ext cx="5763405" cy="1938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q"/>
            </a:pPr>
            <a:r>
              <a:rPr lang="hr-HR" sz="1600" b="1" kern="1200" dirty="0">
                <a:solidFill>
                  <a:srgbClr val="3C3839"/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Načelo proračunske godine</a:t>
            </a:r>
          </a:p>
          <a:p>
            <a:pPr algn="just" fontAlgn="base">
              <a:lnSpc>
                <a:spcPct val="115000"/>
              </a:lnSpc>
              <a:spcBef>
                <a:spcPts val="360"/>
              </a:spcBef>
              <a:spcAft>
                <a:spcPts val="360"/>
              </a:spcAft>
            </a:pPr>
            <a:r>
              <a:rPr lang="hr-HR" sz="1600" dirty="0">
                <a:solidFill>
                  <a:srgbClr val="231F2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Proračunska godina je razdoblje od 12 mjeseci koje počinje 1. siječnja, a završava 31. prosinca kalendarske godine.</a:t>
            </a:r>
            <a:r>
              <a:rPr lang="hr-HR" sz="1600" dirty="0"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600" dirty="0">
                <a:solidFill>
                  <a:srgbClr val="231F2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Prihodi i primici uplaćeni na račun od 1. siječnja do 31. prosinca tekuće godine prihod su odnosno primitak tekuće proračunske godine</a:t>
            </a:r>
            <a:r>
              <a:rPr lang="hr-HR" sz="1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ClrTx/>
            </a:pPr>
            <a:endParaRPr lang="hr-HR" sz="1600" b="1" kern="1200" dirty="0">
              <a:solidFill>
                <a:srgbClr val="3C3839"/>
              </a:solidFill>
              <a:latin typeface="Franklin Gothic Book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E2830977-CDA9-42C5-8F39-0C0335FB99B2}"/>
              </a:ext>
            </a:extLst>
          </p:cNvPr>
          <p:cNvSpPr/>
          <p:nvPr/>
        </p:nvSpPr>
        <p:spPr>
          <a:xfrm>
            <a:off x="279008" y="4916045"/>
            <a:ext cx="5763405" cy="1655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q"/>
            </a:pPr>
            <a:r>
              <a:rPr lang="hr-HR" sz="1600" b="1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Načelo višegodišnjeg planiranja</a:t>
            </a:r>
          </a:p>
          <a:p>
            <a:pPr algn="just" fontAlgn="base">
              <a:lnSpc>
                <a:spcPct val="115000"/>
              </a:lnSpc>
              <a:spcBef>
                <a:spcPts val="360"/>
              </a:spcBef>
              <a:spcAft>
                <a:spcPts val="360"/>
              </a:spcAft>
            </a:pPr>
            <a:r>
              <a:rPr lang="hr-HR" sz="1600" dirty="0">
                <a:solidFill>
                  <a:srgbClr val="3C3839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Proračun i financijski plan donose se za tri proračunske godine, a sastoje se od plana za proračunsku godinu i projekcija za sljedeće dvije proračunske godine.</a:t>
            </a:r>
            <a:endParaRPr lang="hr-HR" sz="1600" dirty="0">
              <a:solidFill>
                <a:srgbClr val="3C3839"/>
              </a:solidFill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ClrTx/>
            </a:pPr>
            <a:endParaRPr lang="hr-HR" sz="1600" kern="1200" dirty="0">
              <a:solidFill>
                <a:srgbClr val="000000">
                  <a:lumMod val="75000"/>
                  <a:lumOff val="25000"/>
                </a:srgbClr>
              </a:solidFill>
              <a:latin typeface="Franklin Gothic Book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01A2F10F-89B2-417D-A011-5BA77F70DA80}"/>
              </a:ext>
            </a:extLst>
          </p:cNvPr>
          <p:cNvSpPr/>
          <p:nvPr/>
        </p:nvSpPr>
        <p:spPr>
          <a:xfrm>
            <a:off x="279008" y="6571306"/>
            <a:ext cx="5793804" cy="966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q"/>
            </a:pPr>
            <a:r>
              <a:rPr lang="hr-HR" sz="1600" b="1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Načelo uravnoteženosti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ClrTx/>
            </a:pPr>
            <a:r>
              <a:rPr lang="hr-HR" sz="1600" dirty="0">
                <a:solidFill>
                  <a:srgbClr val="3C3839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Proračun i financijski plan moraju biti uravnoteženi tako da ukupni prihodi i primici pokrivaju ukupne rashode i izdatke.</a:t>
            </a:r>
            <a:endParaRPr lang="hr-HR" sz="1600" kern="1200" dirty="0">
              <a:solidFill>
                <a:srgbClr val="3C3839"/>
              </a:solidFill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Edukacija za odvjetnike/ce i organizacije civilnog društva | CMS">
            <a:extLst>
              <a:ext uri="{FF2B5EF4-FFF2-40B4-BE49-F238E27FC236}">
                <a16:creationId xmlns:a16="http://schemas.microsoft.com/office/drawing/2014/main" id="{DC6A5787-B202-4E9A-9E06-73B3836FF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815" y="452893"/>
            <a:ext cx="1004588" cy="60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F33CFB0C-3E36-4D21-B008-49330D4716BF}"/>
              </a:ext>
            </a:extLst>
          </p:cNvPr>
          <p:cNvSpPr txBox="1"/>
          <p:nvPr/>
        </p:nvSpPr>
        <p:spPr>
          <a:xfrm>
            <a:off x="5749117" y="8631434"/>
            <a:ext cx="586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sz="1200" dirty="0">
                <a:latin typeface="Franklin Gothic Book" panose="020B0503020102020204" pitchFamily="34" charset="0"/>
              </a:rPr>
              <a:t>5</a:t>
            </a:r>
            <a:endParaRPr kumimoji="0" lang="hr-HR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cs typeface="Arial"/>
              <a:sym typeface="Arial"/>
            </a:endParaRP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BA553300-D26A-44E2-98C3-49E418D0D4BA}"/>
              </a:ext>
            </a:extLst>
          </p:cNvPr>
          <p:cNvSpPr/>
          <p:nvPr/>
        </p:nvSpPr>
        <p:spPr>
          <a:xfrm>
            <a:off x="286153" y="1025972"/>
            <a:ext cx="5763406" cy="1372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q"/>
            </a:pPr>
            <a:r>
              <a:rPr lang="hr-HR" sz="1600" b="1" kern="1200" dirty="0">
                <a:solidFill>
                  <a:srgbClr val="3C3839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Načelo obračunske jedinice</a:t>
            </a:r>
          </a:p>
          <a:p>
            <a:pPr algn="just" fontAlgn="base">
              <a:lnSpc>
                <a:spcPct val="115000"/>
              </a:lnSpc>
              <a:spcBef>
                <a:spcPts val="360"/>
              </a:spcBef>
              <a:spcAft>
                <a:spcPts val="360"/>
              </a:spcAft>
            </a:pPr>
            <a:r>
              <a:rPr lang="hr-HR" sz="1600" dirty="0">
                <a:solidFill>
                  <a:srgbClr val="3C3839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proračunu, financijskim planovima i financijskim izvještajima iznosi se iskazuju u službenoj valuti Republike Hrvatske.</a:t>
            </a:r>
            <a:endParaRPr lang="hr-HR" sz="1600" dirty="0">
              <a:solidFill>
                <a:srgbClr val="3C3839"/>
              </a:solidFill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ClrTx/>
            </a:pPr>
            <a:endParaRPr lang="hr-HR" sz="1600" b="1" kern="1200" dirty="0">
              <a:solidFill>
                <a:srgbClr val="3C3839"/>
              </a:solidFill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4994A09C-5AF9-4D75-BB52-7A4931272AB8}"/>
              </a:ext>
            </a:extLst>
          </p:cNvPr>
          <p:cNvSpPr txBox="1"/>
          <p:nvPr/>
        </p:nvSpPr>
        <p:spPr>
          <a:xfrm>
            <a:off x="286153" y="2132331"/>
            <a:ext cx="5523082" cy="1222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r-HR" sz="1600" b="1" i="0" u="none" strike="noStrike" kern="0" cap="none" spc="0" normalizeH="0" baseline="0" noProof="0" dirty="0">
                <a:ln>
                  <a:noFill/>
                </a:ln>
                <a:solidFill>
                  <a:srgbClr val="3C3839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Načelo univerzalnosti</a:t>
            </a:r>
          </a:p>
          <a:p>
            <a:pPr marL="0" marR="0" lvl="0" indent="0" defTabSz="914400" eaLnBrk="1" fontAlgn="base" latinLnBrk="0" hangingPunct="1">
              <a:lnSpc>
                <a:spcPct val="115000"/>
              </a:lnSpc>
              <a:spcBef>
                <a:spcPts val="360"/>
              </a:spcBef>
              <a:spcAft>
                <a:spcPts val="36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Ukupni prihodi i primici služe za podmirivanje svih rashoda i izdataka</a:t>
            </a:r>
            <a:r>
              <a:rPr kumimoji="0" lang="hr-HR" sz="16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hr-H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EC903162-AF9C-4BA9-B14A-D9E7BD5FF4AA}"/>
              </a:ext>
            </a:extLst>
          </p:cNvPr>
          <p:cNvSpPr/>
          <p:nvPr/>
        </p:nvSpPr>
        <p:spPr>
          <a:xfrm>
            <a:off x="286153" y="3166175"/>
            <a:ext cx="5893293" cy="222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q"/>
            </a:pPr>
            <a:r>
              <a:rPr lang="hr-HR" sz="1600" b="1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Načelo specifikacije</a:t>
            </a:r>
          </a:p>
          <a:p>
            <a:pPr fontAlgn="base">
              <a:lnSpc>
                <a:spcPct val="115000"/>
              </a:lnSpc>
              <a:spcBef>
                <a:spcPts val="360"/>
              </a:spcBef>
              <a:spcAft>
                <a:spcPts val="360"/>
              </a:spcAft>
            </a:pPr>
            <a:r>
              <a:rPr lang="hr-HR" sz="1600" dirty="0">
                <a:solidFill>
                  <a:srgbClr val="3C3839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Prihodi i primici raspoređuju se u proračunu i financijskom planu po ekonomskoj proračunskoj klasifikaciji i proračunskoj klasifikaciji izvori financiranja. Rashodi i izdaci raspoređuju se u proračunu i financijskom planu prema proračunskim klasifikacijama.</a:t>
            </a:r>
            <a:endParaRPr lang="hr-HR" sz="1600" dirty="0">
              <a:solidFill>
                <a:srgbClr val="3C3839"/>
              </a:solidFill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ClrTx/>
            </a:pPr>
            <a:endParaRPr lang="hr-HR" sz="1600" kern="1200" dirty="0">
              <a:solidFill>
                <a:srgbClr val="000000">
                  <a:lumMod val="75000"/>
                  <a:lumOff val="25000"/>
                </a:srgbClr>
              </a:solidFill>
              <a:latin typeface="Franklin Gothic Book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9F87A11F-1BD6-4DFF-9DFB-8F494E99CE2E}"/>
              </a:ext>
            </a:extLst>
          </p:cNvPr>
          <p:cNvSpPr txBox="1"/>
          <p:nvPr/>
        </p:nvSpPr>
        <p:spPr>
          <a:xfrm>
            <a:off x="279188" y="5158430"/>
            <a:ext cx="5537011" cy="966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q"/>
            </a:pPr>
            <a:r>
              <a:rPr lang="hr-HR" sz="1600" b="1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Načelo dobrog financijskog upravljanja </a:t>
            </a:r>
            <a:endParaRPr lang="hr-HR" sz="1600" kern="1200" dirty="0">
              <a:solidFill>
                <a:srgbClr val="000000">
                  <a:lumMod val="75000"/>
                  <a:lumOff val="25000"/>
                </a:srgbClr>
              </a:solidFill>
              <a:latin typeface="Franklin Gothic Book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ClrTx/>
            </a:pP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Proračunska sredstva moraju se upotrebljavati ekonomično, učinkovito i djelotvorno.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9B79C918-FF0D-49CF-AE49-1E03CEEE333B}"/>
              </a:ext>
            </a:extLst>
          </p:cNvPr>
          <p:cNvSpPr txBox="1"/>
          <p:nvPr/>
        </p:nvSpPr>
        <p:spPr>
          <a:xfrm>
            <a:off x="279188" y="6319628"/>
            <a:ext cx="5726191" cy="966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q"/>
            </a:pPr>
            <a:r>
              <a:rPr lang="hr-HR" sz="1600" b="1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Načelo transparentnosti </a:t>
            </a:r>
            <a:endParaRPr lang="hr-HR" sz="1600" kern="1200" dirty="0">
              <a:solidFill>
                <a:srgbClr val="000000">
                  <a:lumMod val="75000"/>
                  <a:lumOff val="25000"/>
                </a:srgbClr>
              </a:solidFill>
              <a:latin typeface="Franklin Gothic Book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ClrTx/>
            </a:pP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Proračuni i svi povezani dokumenti moraju biti dostupni javnosti, objavljuju  se u službenim glasilima, mrežnim stranicama i dr. </a:t>
            </a:r>
          </a:p>
        </p:txBody>
      </p:sp>
      <p:pic>
        <p:nvPicPr>
          <p:cNvPr id="15" name="Picture 2" descr="Edukacija za odvjetnike/ce i organizacije civilnog društva | CMS">
            <a:extLst>
              <a:ext uri="{FF2B5EF4-FFF2-40B4-BE49-F238E27FC236}">
                <a16:creationId xmlns:a16="http://schemas.microsoft.com/office/drawing/2014/main" id="{B4D478F3-9441-4593-8D1C-B36FE06F8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44" y="482779"/>
            <a:ext cx="1004588" cy="60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065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lika 107">
            <a:extLst>
              <a:ext uri="{FF2B5EF4-FFF2-40B4-BE49-F238E27FC236}">
                <a16:creationId xmlns:a16="http://schemas.microsoft.com/office/drawing/2014/main" id="{D4FD8D99-0895-4C84-9051-E6D46F247A4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68135" y="7291798"/>
            <a:ext cx="1343025" cy="15424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" name="Google Shape;2671;p48">
            <a:extLst>
              <a:ext uri="{FF2B5EF4-FFF2-40B4-BE49-F238E27FC236}">
                <a16:creationId xmlns:a16="http://schemas.microsoft.com/office/drawing/2014/main" id="{AC4A17BD-2412-46B9-8556-B6F696069DE1}"/>
              </a:ext>
            </a:extLst>
          </p:cNvPr>
          <p:cNvGrpSpPr/>
          <p:nvPr/>
        </p:nvGrpSpPr>
        <p:grpSpPr>
          <a:xfrm rot="16200000">
            <a:off x="2677447" y="6883377"/>
            <a:ext cx="761997" cy="87630"/>
            <a:chOff x="0" y="0"/>
            <a:chExt cx="1151564" cy="129600"/>
          </a:xfrm>
          <a:solidFill>
            <a:srgbClr val="37474F"/>
          </a:solidFill>
        </p:grpSpPr>
        <p:sp>
          <p:nvSpPr>
            <p:cNvPr id="110" name="Google Shape;2672;p48">
              <a:extLst>
                <a:ext uri="{FF2B5EF4-FFF2-40B4-BE49-F238E27FC236}">
                  <a16:creationId xmlns:a16="http://schemas.microsoft.com/office/drawing/2014/main" id="{F4AA1CB3-6FA5-4D2F-ABA2-09AE726AADCB}"/>
                </a:ext>
              </a:extLst>
            </p:cNvPr>
            <p:cNvSpPr/>
            <p:nvPr/>
          </p:nvSpPr>
          <p:spPr>
            <a:xfrm>
              <a:off x="0" y="0"/>
              <a:ext cx="129600" cy="129600"/>
            </a:xfrm>
            <a:prstGeom prst="ellipse">
              <a:avLst/>
            </a:prstGeom>
            <a:grpFill/>
            <a:ln w="9525" cap="flat" cmpd="sng">
              <a:solidFill>
                <a:srgbClr val="3D3D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Google Shape;2673;p48">
              <a:extLst>
                <a:ext uri="{FF2B5EF4-FFF2-40B4-BE49-F238E27FC236}">
                  <a16:creationId xmlns:a16="http://schemas.microsoft.com/office/drawing/2014/main" id="{35BA7B43-FCD7-4C86-999B-92CF61ED119D}"/>
                </a:ext>
              </a:extLst>
            </p:cNvPr>
            <p:cNvSpPr/>
            <p:nvPr/>
          </p:nvSpPr>
          <p:spPr>
            <a:xfrm>
              <a:off x="255491" y="0"/>
              <a:ext cx="129600" cy="129600"/>
            </a:xfrm>
            <a:prstGeom prst="ellipse">
              <a:avLst/>
            </a:prstGeom>
            <a:grpFill/>
            <a:ln w="9525" cap="flat" cmpd="sng">
              <a:solidFill>
                <a:srgbClr val="3D3D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Google Shape;2674;p48">
              <a:extLst>
                <a:ext uri="{FF2B5EF4-FFF2-40B4-BE49-F238E27FC236}">
                  <a16:creationId xmlns:a16="http://schemas.microsoft.com/office/drawing/2014/main" id="{674EC4D5-70B8-484F-9E95-A9A585FACDF2}"/>
                </a:ext>
              </a:extLst>
            </p:cNvPr>
            <p:cNvSpPr/>
            <p:nvPr/>
          </p:nvSpPr>
          <p:spPr>
            <a:xfrm>
              <a:off x="514467" y="0"/>
              <a:ext cx="129600" cy="129600"/>
            </a:xfrm>
            <a:prstGeom prst="ellipse">
              <a:avLst/>
            </a:prstGeom>
            <a:grpFill/>
            <a:ln w="9525" cap="flat" cmpd="sng">
              <a:solidFill>
                <a:srgbClr val="3D3D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Google Shape;2675;p48">
              <a:extLst>
                <a:ext uri="{FF2B5EF4-FFF2-40B4-BE49-F238E27FC236}">
                  <a16:creationId xmlns:a16="http://schemas.microsoft.com/office/drawing/2014/main" id="{7DB35A70-E5F9-4A43-8017-218F192B93D2}"/>
                </a:ext>
              </a:extLst>
            </p:cNvPr>
            <p:cNvSpPr/>
            <p:nvPr/>
          </p:nvSpPr>
          <p:spPr>
            <a:xfrm>
              <a:off x="769958" y="0"/>
              <a:ext cx="129600" cy="129600"/>
            </a:xfrm>
            <a:prstGeom prst="ellipse">
              <a:avLst/>
            </a:prstGeom>
            <a:grpFill/>
            <a:ln w="9525" cap="flat" cmpd="sng">
              <a:solidFill>
                <a:srgbClr val="4949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Google Shape;2676;p48">
              <a:extLst>
                <a:ext uri="{FF2B5EF4-FFF2-40B4-BE49-F238E27FC236}">
                  <a16:creationId xmlns:a16="http://schemas.microsoft.com/office/drawing/2014/main" id="{B5EC4D14-756F-4897-A306-588BFECE3889}"/>
                </a:ext>
              </a:extLst>
            </p:cNvPr>
            <p:cNvSpPr/>
            <p:nvPr/>
          </p:nvSpPr>
          <p:spPr>
            <a:xfrm>
              <a:off x="1021964" y="0"/>
              <a:ext cx="129600" cy="129600"/>
            </a:xfrm>
            <a:prstGeom prst="ellipse">
              <a:avLst/>
            </a:prstGeom>
            <a:grpFill/>
            <a:ln w="9525" cap="flat" cmpd="sng">
              <a:solidFill>
                <a:srgbClr val="4949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5" name="Elipsa 114">
            <a:extLst>
              <a:ext uri="{FF2B5EF4-FFF2-40B4-BE49-F238E27FC236}">
                <a16:creationId xmlns:a16="http://schemas.microsoft.com/office/drawing/2014/main" id="{AEB22965-DBCC-48BF-8332-BD76014DBD5B}"/>
              </a:ext>
            </a:extLst>
          </p:cNvPr>
          <p:cNvSpPr/>
          <p:nvPr/>
        </p:nvSpPr>
        <p:spPr>
          <a:xfrm>
            <a:off x="2800474" y="5905090"/>
            <a:ext cx="520065" cy="51435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A5A5A5">
                <a:lumMod val="7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Elipsa 115">
            <a:extLst>
              <a:ext uri="{FF2B5EF4-FFF2-40B4-BE49-F238E27FC236}">
                <a16:creationId xmlns:a16="http://schemas.microsoft.com/office/drawing/2014/main" id="{164D3524-A79F-4FCF-BE5A-482F1DCF7DA7}"/>
              </a:ext>
            </a:extLst>
          </p:cNvPr>
          <p:cNvSpPr/>
          <p:nvPr/>
        </p:nvSpPr>
        <p:spPr>
          <a:xfrm>
            <a:off x="2800364" y="4834047"/>
            <a:ext cx="520065" cy="51435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A5A5A5">
                <a:lumMod val="7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Elipsa 116">
            <a:extLst>
              <a:ext uri="{FF2B5EF4-FFF2-40B4-BE49-F238E27FC236}">
                <a16:creationId xmlns:a16="http://schemas.microsoft.com/office/drawing/2014/main" id="{E9A184A2-D756-452F-97C8-4FF02E387C26}"/>
              </a:ext>
            </a:extLst>
          </p:cNvPr>
          <p:cNvSpPr/>
          <p:nvPr/>
        </p:nvSpPr>
        <p:spPr>
          <a:xfrm>
            <a:off x="2779616" y="3728385"/>
            <a:ext cx="520065" cy="51435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A5A5A5">
                <a:lumMod val="7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Elipsa 117">
            <a:extLst>
              <a:ext uri="{FF2B5EF4-FFF2-40B4-BE49-F238E27FC236}">
                <a16:creationId xmlns:a16="http://schemas.microsoft.com/office/drawing/2014/main" id="{0CEAFBE6-F88E-4345-AFC9-7097A8A6FD3C}"/>
              </a:ext>
            </a:extLst>
          </p:cNvPr>
          <p:cNvSpPr/>
          <p:nvPr/>
        </p:nvSpPr>
        <p:spPr>
          <a:xfrm>
            <a:off x="2850277" y="5964685"/>
            <a:ext cx="419100" cy="419100"/>
          </a:xfrm>
          <a:prstGeom prst="ellipse">
            <a:avLst/>
          </a:prstGeom>
          <a:solidFill>
            <a:srgbClr val="E0CA24"/>
          </a:solidFill>
          <a:ln w="12700" cap="flat" cmpd="sng" algn="ctr">
            <a:solidFill>
              <a:srgbClr val="37474F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9" name="Elipsa 118">
            <a:extLst>
              <a:ext uri="{FF2B5EF4-FFF2-40B4-BE49-F238E27FC236}">
                <a16:creationId xmlns:a16="http://schemas.microsoft.com/office/drawing/2014/main" id="{A3302388-E3CF-4F8A-BC26-99C3D9223A3F}"/>
              </a:ext>
            </a:extLst>
          </p:cNvPr>
          <p:cNvSpPr/>
          <p:nvPr/>
        </p:nvSpPr>
        <p:spPr>
          <a:xfrm>
            <a:off x="2848495" y="4881027"/>
            <a:ext cx="419100" cy="419100"/>
          </a:xfrm>
          <a:prstGeom prst="ellipse">
            <a:avLst/>
          </a:prstGeom>
          <a:solidFill>
            <a:srgbClr val="E0CA24"/>
          </a:solidFill>
          <a:ln w="12700" cap="flat" cmpd="sng" algn="ctr">
            <a:solidFill>
              <a:srgbClr val="37474F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0" name="Elipsa 119">
            <a:extLst>
              <a:ext uri="{FF2B5EF4-FFF2-40B4-BE49-F238E27FC236}">
                <a16:creationId xmlns:a16="http://schemas.microsoft.com/office/drawing/2014/main" id="{45994DEE-96B9-4221-BDCA-50ADF9BC9CC5}"/>
              </a:ext>
            </a:extLst>
          </p:cNvPr>
          <p:cNvSpPr/>
          <p:nvPr/>
        </p:nvSpPr>
        <p:spPr>
          <a:xfrm>
            <a:off x="2837719" y="3782391"/>
            <a:ext cx="419100" cy="419100"/>
          </a:xfrm>
          <a:prstGeom prst="ellipse">
            <a:avLst/>
          </a:prstGeom>
          <a:solidFill>
            <a:srgbClr val="E0CA24"/>
          </a:solidFill>
          <a:ln w="12700" cap="flat" cmpd="sng" algn="ctr">
            <a:solidFill>
              <a:srgbClr val="37474F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21" name="Google Shape;2671;p48">
            <a:extLst>
              <a:ext uri="{FF2B5EF4-FFF2-40B4-BE49-F238E27FC236}">
                <a16:creationId xmlns:a16="http://schemas.microsoft.com/office/drawing/2014/main" id="{CFB76262-18BA-475A-BBD8-D6CDCCC41F6F}"/>
              </a:ext>
            </a:extLst>
          </p:cNvPr>
          <p:cNvGrpSpPr/>
          <p:nvPr/>
        </p:nvGrpSpPr>
        <p:grpSpPr>
          <a:xfrm rot="16200000">
            <a:off x="2833503" y="5603453"/>
            <a:ext cx="447679" cy="59055"/>
            <a:chOff x="0" y="0"/>
            <a:chExt cx="1151564" cy="129600"/>
          </a:xfrm>
          <a:solidFill>
            <a:srgbClr val="37474F"/>
          </a:solidFill>
        </p:grpSpPr>
        <p:sp>
          <p:nvSpPr>
            <p:cNvPr id="122" name="Google Shape;2672;p48">
              <a:extLst>
                <a:ext uri="{FF2B5EF4-FFF2-40B4-BE49-F238E27FC236}">
                  <a16:creationId xmlns:a16="http://schemas.microsoft.com/office/drawing/2014/main" id="{C0ABD015-E339-4915-A000-03B3D0151A88}"/>
                </a:ext>
              </a:extLst>
            </p:cNvPr>
            <p:cNvSpPr/>
            <p:nvPr/>
          </p:nvSpPr>
          <p:spPr>
            <a:xfrm>
              <a:off x="0" y="0"/>
              <a:ext cx="129600" cy="129600"/>
            </a:xfrm>
            <a:prstGeom prst="ellipse">
              <a:avLst/>
            </a:prstGeom>
            <a:grpFill/>
            <a:ln w="9525" cap="flat" cmpd="sng">
              <a:solidFill>
                <a:srgbClr val="3D3D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Google Shape;2673;p48">
              <a:extLst>
                <a:ext uri="{FF2B5EF4-FFF2-40B4-BE49-F238E27FC236}">
                  <a16:creationId xmlns:a16="http://schemas.microsoft.com/office/drawing/2014/main" id="{B3359CF1-46A9-4F09-A33F-C60993F68313}"/>
                </a:ext>
              </a:extLst>
            </p:cNvPr>
            <p:cNvSpPr/>
            <p:nvPr/>
          </p:nvSpPr>
          <p:spPr>
            <a:xfrm>
              <a:off x="255491" y="0"/>
              <a:ext cx="129600" cy="129600"/>
            </a:xfrm>
            <a:prstGeom prst="ellipse">
              <a:avLst/>
            </a:prstGeom>
            <a:grpFill/>
            <a:ln w="9525" cap="flat" cmpd="sng">
              <a:solidFill>
                <a:srgbClr val="3D3D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Google Shape;2674;p48">
              <a:extLst>
                <a:ext uri="{FF2B5EF4-FFF2-40B4-BE49-F238E27FC236}">
                  <a16:creationId xmlns:a16="http://schemas.microsoft.com/office/drawing/2014/main" id="{42E41200-53EE-4B2F-BFC9-B027A7B05615}"/>
                </a:ext>
              </a:extLst>
            </p:cNvPr>
            <p:cNvSpPr/>
            <p:nvPr/>
          </p:nvSpPr>
          <p:spPr>
            <a:xfrm>
              <a:off x="514467" y="0"/>
              <a:ext cx="129600" cy="129600"/>
            </a:xfrm>
            <a:prstGeom prst="ellipse">
              <a:avLst/>
            </a:prstGeom>
            <a:grpFill/>
            <a:ln w="9525" cap="flat" cmpd="sng">
              <a:solidFill>
                <a:srgbClr val="3D3D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Google Shape;2675;p48">
              <a:extLst>
                <a:ext uri="{FF2B5EF4-FFF2-40B4-BE49-F238E27FC236}">
                  <a16:creationId xmlns:a16="http://schemas.microsoft.com/office/drawing/2014/main" id="{8B474307-2283-4EE0-82C6-D6BDCCBB977A}"/>
                </a:ext>
              </a:extLst>
            </p:cNvPr>
            <p:cNvSpPr/>
            <p:nvPr/>
          </p:nvSpPr>
          <p:spPr>
            <a:xfrm>
              <a:off x="769958" y="0"/>
              <a:ext cx="129600" cy="129600"/>
            </a:xfrm>
            <a:prstGeom prst="ellipse">
              <a:avLst/>
            </a:prstGeom>
            <a:grpFill/>
            <a:ln w="9525" cap="flat" cmpd="sng">
              <a:solidFill>
                <a:srgbClr val="4949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Google Shape;2676;p48">
              <a:extLst>
                <a:ext uri="{FF2B5EF4-FFF2-40B4-BE49-F238E27FC236}">
                  <a16:creationId xmlns:a16="http://schemas.microsoft.com/office/drawing/2014/main" id="{E707AEA1-2D61-4EC4-8A8A-7DF363FEF403}"/>
                </a:ext>
              </a:extLst>
            </p:cNvPr>
            <p:cNvSpPr/>
            <p:nvPr/>
          </p:nvSpPr>
          <p:spPr>
            <a:xfrm>
              <a:off x="1021964" y="0"/>
              <a:ext cx="129600" cy="129600"/>
            </a:xfrm>
            <a:prstGeom prst="ellipse">
              <a:avLst/>
            </a:prstGeom>
            <a:grpFill/>
            <a:ln w="9525" cap="flat" cmpd="sng">
              <a:solidFill>
                <a:srgbClr val="4949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7" name="Google Shape;2671;p48">
            <a:extLst>
              <a:ext uri="{FF2B5EF4-FFF2-40B4-BE49-F238E27FC236}">
                <a16:creationId xmlns:a16="http://schemas.microsoft.com/office/drawing/2014/main" id="{B67E5DA9-B805-4461-8B3B-32B428AFF6FE}"/>
              </a:ext>
            </a:extLst>
          </p:cNvPr>
          <p:cNvGrpSpPr/>
          <p:nvPr/>
        </p:nvGrpSpPr>
        <p:grpSpPr>
          <a:xfrm rot="5400000">
            <a:off x="2822988" y="4487200"/>
            <a:ext cx="447679" cy="59055"/>
            <a:chOff x="0" y="0"/>
            <a:chExt cx="1151564" cy="129600"/>
          </a:xfrm>
          <a:solidFill>
            <a:srgbClr val="37474F"/>
          </a:solidFill>
        </p:grpSpPr>
        <p:sp>
          <p:nvSpPr>
            <p:cNvPr id="128" name="Google Shape;2672;p48">
              <a:extLst>
                <a:ext uri="{FF2B5EF4-FFF2-40B4-BE49-F238E27FC236}">
                  <a16:creationId xmlns:a16="http://schemas.microsoft.com/office/drawing/2014/main" id="{BA63FD0D-64BB-4A52-8649-CE945BA5D403}"/>
                </a:ext>
              </a:extLst>
            </p:cNvPr>
            <p:cNvSpPr/>
            <p:nvPr/>
          </p:nvSpPr>
          <p:spPr>
            <a:xfrm>
              <a:off x="0" y="0"/>
              <a:ext cx="129600" cy="129600"/>
            </a:xfrm>
            <a:prstGeom prst="ellipse">
              <a:avLst/>
            </a:prstGeom>
            <a:grpFill/>
            <a:ln w="9525" cap="flat" cmpd="sng">
              <a:solidFill>
                <a:srgbClr val="3D3D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Google Shape;2673;p48">
              <a:extLst>
                <a:ext uri="{FF2B5EF4-FFF2-40B4-BE49-F238E27FC236}">
                  <a16:creationId xmlns:a16="http://schemas.microsoft.com/office/drawing/2014/main" id="{E002E6DF-576A-421C-9EE9-688838B11C7F}"/>
                </a:ext>
              </a:extLst>
            </p:cNvPr>
            <p:cNvSpPr/>
            <p:nvPr/>
          </p:nvSpPr>
          <p:spPr>
            <a:xfrm>
              <a:off x="255491" y="0"/>
              <a:ext cx="129600" cy="129600"/>
            </a:xfrm>
            <a:prstGeom prst="ellipse">
              <a:avLst/>
            </a:prstGeom>
            <a:grpFill/>
            <a:ln w="9525" cap="flat" cmpd="sng">
              <a:solidFill>
                <a:srgbClr val="3D3D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Google Shape;2674;p48">
              <a:extLst>
                <a:ext uri="{FF2B5EF4-FFF2-40B4-BE49-F238E27FC236}">
                  <a16:creationId xmlns:a16="http://schemas.microsoft.com/office/drawing/2014/main" id="{FB4509E8-0D48-4F7C-92AC-33803CE51A54}"/>
                </a:ext>
              </a:extLst>
            </p:cNvPr>
            <p:cNvSpPr/>
            <p:nvPr/>
          </p:nvSpPr>
          <p:spPr>
            <a:xfrm>
              <a:off x="514467" y="0"/>
              <a:ext cx="129600" cy="129600"/>
            </a:xfrm>
            <a:prstGeom prst="ellipse">
              <a:avLst/>
            </a:prstGeom>
            <a:grpFill/>
            <a:ln w="9525" cap="flat" cmpd="sng">
              <a:solidFill>
                <a:srgbClr val="3D3D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Google Shape;2675;p48">
              <a:extLst>
                <a:ext uri="{FF2B5EF4-FFF2-40B4-BE49-F238E27FC236}">
                  <a16:creationId xmlns:a16="http://schemas.microsoft.com/office/drawing/2014/main" id="{54FB4CD2-AF71-423E-831C-0CAF12E5A17B}"/>
                </a:ext>
              </a:extLst>
            </p:cNvPr>
            <p:cNvSpPr/>
            <p:nvPr/>
          </p:nvSpPr>
          <p:spPr>
            <a:xfrm>
              <a:off x="769958" y="0"/>
              <a:ext cx="129600" cy="129600"/>
            </a:xfrm>
            <a:prstGeom prst="ellipse">
              <a:avLst/>
            </a:prstGeom>
            <a:grpFill/>
            <a:ln w="9525" cap="flat" cmpd="sng">
              <a:solidFill>
                <a:srgbClr val="4949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Google Shape;2676;p48">
              <a:extLst>
                <a:ext uri="{FF2B5EF4-FFF2-40B4-BE49-F238E27FC236}">
                  <a16:creationId xmlns:a16="http://schemas.microsoft.com/office/drawing/2014/main" id="{9D01D60E-5270-450C-9B8D-A0864D9284ED}"/>
                </a:ext>
              </a:extLst>
            </p:cNvPr>
            <p:cNvSpPr/>
            <p:nvPr/>
          </p:nvSpPr>
          <p:spPr>
            <a:xfrm>
              <a:off x="1021964" y="0"/>
              <a:ext cx="129600" cy="129600"/>
            </a:xfrm>
            <a:prstGeom prst="ellipse">
              <a:avLst/>
            </a:prstGeom>
            <a:grpFill/>
            <a:ln w="9525" cap="flat" cmpd="sng">
              <a:solidFill>
                <a:srgbClr val="4949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3" name="Google Shape;2665;p48">
            <a:extLst>
              <a:ext uri="{FF2B5EF4-FFF2-40B4-BE49-F238E27FC236}">
                <a16:creationId xmlns:a16="http://schemas.microsoft.com/office/drawing/2014/main" id="{E81430EE-F739-4D23-81F6-F2FACAD22618}"/>
              </a:ext>
            </a:extLst>
          </p:cNvPr>
          <p:cNvGrpSpPr/>
          <p:nvPr/>
        </p:nvGrpSpPr>
        <p:grpSpPr>
          <a:xfrm rot="16200000">
            <a:off x="2670742" y="3260425"/>
            <a:ext cx="723902" cy="76200"/>
            <a:chOff x="0" y="0"/>
            <a:chExt cx="1151564" cy="129600"/>
          </a:xfrm>
          <a:solidFill>
            <a:srgbClr val="37474F"/>
          </a:solidFill>
        </p:grpSpPr>
        <p:sp>
          <p:nvSpPr>
            <p:cNvPr id="134" name="Google Shape;2666;p48">
              <a:extLst>
                <a:ext uri="{FF2B5EF4-FFF2-40B4-BE49-F238E27FC236}">
                  <a16:creationId xmlns:a16="http://schemas.microsoft.com/office/drawing/2014/main" id="{6D4F91D1-E0F7-4C27-8227-DEE457EAAD12}"/>
                </a:ext>
              </a:extLst>
            </p:cNvPr>
            <p:cNvSpPr/>
            <p:nvPr/>
          </p:nvSpPr>
          <p:spPr>
            <a:xfrm>
              <a:off x="0" y="0"/>
              <a:ext cx="129600" cy="129600"/>
            </a:xfrm>
            <a:prstGeom prst="ellipse">
              <a:avLst/>
            </a:prstGeom>
            <a:grpFill/>
            <a:ln w="9525" cap="flat" cmpd="sng">
              <a:solidFill>
                <a:srgbClr val="3D3D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Google Shape;2667;p48">
              <a:extLst>
                <a:ext uri="{FF2B5EF4-FFF2-40B4-BE49-F238E27FC236}">
                  <a16:creationId xmlns:a16="http://schemas.microsoft.com/office/drawing/2014/main" id="{51B669A5-9CC4-4111-AE76-1C17C641FEB4}"/>
                </a:ext>
              </a:extLst>
            </p:cNvPr>
            <p:cNvSpPr/>
            <p:nvPr/>
          </p:nvSpPr>
          <p:spPr>
            <a:xfrm>
              <a:off x="255491" y="0"/>
              <a:ext cx="129600" cy="129600"/>
            </a:xfrm>
            <a:prstGeom prst="ellipse">
              <a:avLst/>
            </a:prstGeom>
            <a:grpFill/>
            <a:ln w="9525" cap="flat" cmpd="sng">
              <a:solidFill>
                <a:srgbClr val="3D3D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Google Shape;2668;p48">
              <a:extLst>
                <a:ext uri="{FF2B5EF4-FFF2-40B4-BE49-F238E27FC236}">
                  <a16:creationId xmlns:a16="http://schemas.microsoft.com/office/drawing/2014/main" id="{3B0A4FC0-44BC-4CA6-BDC6-BA05D25B0652}"/>
                </a:ext>
              </a:extLst>
            </p:cNvPr>
            <p:cNvSpPr/>
            <p:nvPr/>
          </p:nvSpPr>
          <p:spPr>
            <a:xfrm>
              <a:off x="514467" y="0"/>
              <a:ext cx="129600" cy="129600"/>
            </a:xfrm>
            <a:prstGeom prst="ellipse">
              <a:avLst/>
            </a:prstGeom>
            <a:grpFill/>
            <a:ln w="9525" cap="flat" cmpd="sng">
              <a:solidFill>
                <a:srgbClr val="4949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Google Shape;2669;p48">
              <a:extLst>
                <a:ext uri="{FF2B5EF4-FFF2-40B4-BE49-F238E27FC236}">
                  <a16:creationId xmlns:a16="http://schemas.microsoft.com/office/drawing/2014/main" id="{2351F733-746D-4C59-AF8E-044FE4D48767}"/>
                </a:ext>
              </a:extLst>
            </p:cNvPr>
            <p:cNvSpPr/>
            <p:nvPr/>
          </p:nvSpPr>
          <p:spPr>
            <a:xfrm>
              <a:off x="769958" y="0"/>
              <a:ext cx="129600" cy="129600"/>
            </a:xfrm>
            <a:prstGeom prst="ellipse">
              <a:avLst/>
            </a:prstGeom>
            <a:grpFill/>
            <a:ln w="9525" cap="flat" cmpd="sng">
              <a:solidFill>
                <a:srgbClr val="4949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Google Shape;2670;p48">
              <a:extLst>
                <a:ext uri="{FF2B5EF4-FFF2-40B4-BE49-F238E27FC236}">
                  <a16:creationId xmlns:a16="http://schemas.microsoft.com/office/drawing/2014/main" id="{96F28BF0-6FF6-41D8-AEC0-D1D0ABAAB429}"/>
                </a:ext>
              </a:extLst>
            </p:cNvPr>
            <p:cNvSpPr/>
            <p:nvPr/>
          </p:nvSpPr>
          <p:spPr>
            <a:xfrm>
              <a:off x="1021964" y="0"/>
              <a:ext cx="129600" cy="129600"/>
            </a:xfrm>
            <a:prstGeom prst="ellipse">
              <a:avLst/>
            </a:prstGeom>
            <a:grpFill/>
            <a:ln w="9525" cap="flat" cmpd="sng">
              <a:solidFill>
                <a:srgbClr val="4949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39" name="Slika 138">
            <a:extLst>
              <a:ext uri="{FF2B5EF4-FFF2-40B4-BE49-F238E27FC236}">
                <a16:creationId xmlns:a16="http://schemas.microsoft.com/office/drawing/2014/main" id="{AE42BEBC-4674-4F34-8CF1-639C11E7877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56302" y="1454284"/>
            <a:ext cx="1343025" cy="15424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" name="Google Shape;2671;p48">
            <a:extLst>
              <a:ext uri="{FF2B5EF4-FFF2-40B4-BE49-F238E27FC236}">
                <a16:creationId xmlns:a16="http://schemas.microsoft.com/office/drawing/2014/main" id="{EA62AD9C-4E61-4E88-8EE7-882FF4230359}"/>
              </a:ext>
            </a:extLst>
          </p:cNvPr>
          <p:cNvGrpSpPr/>
          <p:nvPr/>
        </p:nvGrpSpPr>
        <p:grpSpPr>
          <a:xfrm rot="10800000">
            <a:off x="1998855" y="6138567"/>
            <a:ext cx="761997" cy="87630"/>
            <a:chOff x="0" y="0"/>
            <a:chExt cx="1151564" cy="129600"/>
          </a:xfrm>
          <a:solidFill>
            <a:srgbClr val="37474F"/>
          </a:solidFill>
        </p:grpSpPr>
        <p:sp>
          <p:nvSpPr>
            <p:cNvPr id="141" name="Google Shape;2672;p48">
              <a:extLst>
                <a:ext uri="{FF2B5EF4-FFF2-40B4-BE49-F238E27FC236}">
                  <a16:creationId xmlns:a16="http://schemas.microsoft.com/office/drawing/2014/main" id="{F24FCD49-305E-4AB9-A5C5-94ADB34511EF}"/>
                </a:ext>
              </a:extLst>
            </p:cNvPr>
            <p:cNvSpPr/>
            <p:nvPr/>
          </p:nvSpPr>
          <p:spPr>
            <a:xfrm>
              <a:off x="0" y="0"/>
              <a:ext cx="129600" cy="129600"/>
            </a:xfrm>
            <a:prstGeom prst="ellipse">
              <a:avLst/>
            </a:prstGeom>
            <a:grpFill/>
            <a:ln w="9525" cap="flat" cmpd="sng">
              <a:solidFill>
                <a:srgbClr val="3D3D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Google Shape;2673;p48">
              <a:extLst>
                <a:ext uri="{FF2B5EF4-FFF2-40B4-BE49-F238E27FC236}">
                  <a16:creationId xmlns:a16="http://schemas.microsoft.com/office/drawing/2014/main" id="{97F5EE9F-E5F0-458E-85CB-4BA02BD01713}"/>
                </a:ext>
              </a:extLst>
            </p:cNvPr>
            <p:cNvSpPr/>
            <p:nvPr/>
          </p:nvSpPr>
          <p:spPr>
            <a:xfrm>
              <a:off x="255491" y="0"/>
              <a:ext cx="129600" cy="129600"/>
            </a:xfrm>
            <a:prstGeom prst="ellipse">
              <a:avLst/>
            </a:prstGeom>
            <a:grpFill/>
            <a:ln w="9525" cap="flat" cmpd="sng">
              <a:solidFill>
                <a:srgbClr val="3D3D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Google Shape;2674;p48">
              <a:extLst>
                <a:ext uri="{FF2B5EF4-FFF2-40B4-BE49-F238E27FC236}">
                  <a16:creationId xmlns:a16="http://schemas.microsoft.com/office/drawing/2014/main" id="{BA6831A2-A500-4592-906E-1CFD9037669C}"/>
                </a:ext>
              </a:extLst>
            </p:cNvPr>
            <p:cNvSpPr/>
            <p:nvPr/>
          </p:nvSpPr>
          <p:spPr>
            <a:xfrm>
              <a:off x="514467" y="0"/>
              <a:ext cx="129600" cy="129600"/>
            </a:xfrm>
            <a:prstGeom prst="ellipse">
              <a:avLst/>
            </a:prstGeom>
            <a:grpFill/>
            <a:ln w="9525" cap="flat" cmpd="sng">
              <a:solidFill>
                <a:srgbClr val="3D3D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Google Shape;2675;p48">
              <a:extLst>
                <a:ext uri="{FF2B5EF4-FFF2-40B4-BE49-F238E27FC236}">
                  <a16:creationId xmlns:a16="http://schemas.microsoft.com/office/drawing/2014/main" id="{7C1E8E63-2B2B-4D8F-9549-ACD5387F2CAB}"/>
                </a:ext>
              </a:extLst>
            </p:cNvPr>
            <p:cNvSpPr/>
            <p:nvPr/>
          </p:nvSpPr>
          <p:spPr>
            <a:xfrm>
              <a:off x="769958" y="0"/>
              <a:ext cx="129600" cy="129600"/>
            </a:xfrm>
            <a:prstGeom prst="ellipse">
              <a:avLst/>
            </a:prstGeom>
            <a:grpFill/>
            <a:ln w="9525" cap="flat" cmpd="sng">
              <a:solidFill>
                <a:srgbClr val="4949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Google Shape;2676;p48">
              <a:extLst>
                <a:ext uri="{FF2B5EF4-FFF2-40B4-BE49-F238E27FC236}">
                  <a16:creationId xmlns:a16="http://schemas.microsoft.com/office/drawing/2014/main" id="{EDE18346-97F4-405F-B445-FD3A6209C9BD}"/>
                </a:ext>
              </a:extLst>
            </p:cNvPr>
            <p:cNvSpPr/>
            <p:nvPr/>
          </p:nvSpPr>
          <p:spPr>
            <a:xfrm>
              <a:off x="1021964" y="0"/>
              <a:ext cx="129600" cy="129600"/>
            </a:xfrm>
            <a:prstGeom prst="ellipse">
              <a:avLst/>
            </a:prstGeom>
            <a:grpFill/>
            <a:ln w="9525" cap="flat" cmpd="sng">
              <a:solidFill>
                <a:srgbClr val="4949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6" name="Google Shape;2671;p48">
            <a:extLst>
              <a:ext uri="{FF2B5EF4-FFF2-40B4-BE49-F238E27FC236}">
                <a16:creationId xmlns:a16="http://schemas.microsoft.com/office/drawing/2014/main" id="{0B00179C-C71E-4DB0-A259-A30F4C6FB1D0}"/>
              </a:ext>
            </a:extLst>
          </p:cNvPr>
          <p:cNvGrpSpPr/>
          <p:nvPr/>
        </p:nvGrpSpPr>
        <p:grpSpPr>
          <a:xfrm rot="10800000">
            <a:off x="1624240" y="6152854"/>
            <a:ext cx="447679" cy="59055"/>
            <a:chOff x="0" y="0"/>
            <a:chExt cx="1151564" cy="129600"/>
          </a:xfrm>
          <a:solidFill>
            <a:srgbClr val="E0CA24"/>
          </a:solidFill>
        </p:grpSpPr>
        <p:sp>
          <p:nvSpPr>
            <p:cNvPr id="147" name="Google Shape;2672;p48">
              <a:extLst>
                <a:ext uri="{FF2B5EF4-FFF2-40B4-BE49-F238E27FC236}">
                  <a16:creationId xmlns:a16="http://schemas.microsoft.com/office/drawing/2014/main" id="{31AACDEC-EB7D-44A9-AD4A-EFB10294C1B7}"/>
                </a:ext>
              </a:extLst>
            </p:cNvPr>
            <p:cNvSpPr/>
            <p:nvPr/>
          </p:nvSpPr>
          <p:spPr>
            <a:xfrm>
              <a:off x="0" y="0"/>
              <a:ext cx="129600" cy="129600"/>
            </a:xfrm>
            <a:prstGeom prst="ellipse">
              <a:avLst/>
            </a:prstGeom>
            <a:grpFill/>
            <a:ln w="9525" cap="flat" cmpd="sng">
              <a:solidFill>
                <a:srgbClr val="3D3D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Google Shape;2673;p48">
              <a:extLst>
                <a:ext uri="{FF2B5EF4-FFF2-40B4-BE49-F238E27FC236}">
                  <a16:creationId xmlns:a16="http://schemas.microsoft.com/office/drawing/2014/main" id="{26CD207B-7F8E-4D76-A4A0-3CE6F4586EEA}"/>
                </a:ext>
              </a:extLst>
            </p:cNvPr>
            <p:cNvSpPr/>
            <p:nvPr/>
          </p:nvSpPr>
          <p:spPr>
            <a:xfrm>
              <a:off x="255491" y="0"/>
              <a:ext cx="129600" cy="129600"/>
            </a:xfrm>
            <a:prstGeom prst="ellipse">
              <a:avLst/>
            </a:prstGeom>
            <a:grpFill/>
            <a:ln w="9525" cap="flat" cmpd="sng">
              <a:solidFill>
                <a:srgbClr val="3D3D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Google Shape;2674;p48">
              <a:extLst>
                <a:ext uri="{FF2B5EF4-FFF2-40B4-BE49-F238E27FC236}">
                  <a16:creationId xmlns:a16="http://schemas.microsoft.com/office/drawing/2014/main" id="{7E34463F-7CF8-45FE-8414-A12F13FB344D}"/>
                </a:ext>
              </a:extLst>
            </p:cNvPr>
            <p:cNvSpPr/>
            <p:nvPr/>
          </p:nvSpPr>
          <p:spPr>
            <a:xfrm>
              <a:off x="514467" y="0"/>
              <a:ext cx="129600" cy="129600"/>
            </a:xfrm>
            <a:prstGeom prst="ellipse">
              <a:avLst/>
            </a:prstGeom>
            <a:grpFill/>
            <a:ln w="9525" cap="flat" cmpd="sng">
              <a:solidFill>
                <a:srgbClr val="3D3D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Google Shape;2675;p48">
              <a:extLst>
                <a:ext uri="{FF2B5EF4-FFF2-40B4-BE49-F238E27FC236}">
                  <a16:creationId xmlns:a16="http://schemas.microsoft.com/office/drawing/2014/main" id="{3C92667A-05BB-45C6-B102-32FF71670524}"/>
                </a:ext>
              </a:extLst>
            </p:cNvPr>
            <p:cNvSpPr/>
            <p:nvPr/>
          </p:nvSpPr>
          <p:spPr>
            <a:xfrm>
              <a:off x="769958" y="0"/>
              <a:ext cx="129600" cy="129600"/>
            </a:xfrm>
            <a:prstGeom prst="ellipse">
              <a:avLst/>
            </a:prstGeom>
            <a:grpFill/>
            <a:ln w="9525" cap="flat" cmpd="sng">
              <a:solidFill>
                <a:srgbClr val="4949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Google Shape;2676;p48">
              <a:extLst>
                <a:ext uri="{FF2B5EF4-FFF2-40B4-BE49-F238E27FC236}">
                  <a16:creationId xmlns:a16="http://schemas.microsoft.com/office/drawing/2014/main" id="{ADE93B64-14DF-452D-BEF1-983A262AA16C}"/>
                </a:ext>
              </a:extLst>
            </p:cNvPr>
            <p:cNvSpPr/>
            <p:nvPr/>
          </p:nvSpPr>
          <p:spPr>
            <a:xfrm>
              <a:off x="1021964" y="0"/>
              <a:ext cx="129600" cy="129600"/>
            </a:xfrm>
            <a:prstGeom prst="ellipse">
              <a:avLst/>
            </a:prstGeom>
            <a:grpFill/>
            <a:ln w="9525" cap="flat" cmpd="sng">
              <a:solidFill>
                <a:srgbClr val="4949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2" name="Pravokutnik 151">
            <a:extLst>
              <a:ext uri="{FF2B5EF4-FFF2-40B4-BE49-F238E27FC236}">
                <a16:creationId xmlns:a16="http://schemas.microsoft.com/office/drawing/2014/main" id="{17E40974-5773-4950-B439-CEF67A965AE7}"/>
              </a:ext>
            </a:extLst>
          </p:cNvPr>
          <p:cNvSpPr/>
          <p:nvPr/>
        </p:nvSpPr>
        <p:spPr>
          <a:xfrm rot="16200000">
            <a:off x="-321648" y="5198015"/>
            <a:ext cx="1523365" cy="542925"/>
          </a:xfrm>
          <a:prstGeom prst="rect">
            <a:avLst/>
          </a:prstGeom>
          <a:solidFill>
            <a:srgbClr val="E0CA24"/>
          </a:solidFill>
          <a:ln w="12700" cap="flat" cmpd="sng" algn="ctr">
            <a:solidFill>
              <a:srgbClr val="37474F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Upravni odjel </a:t>
            </a:r>
            <a:endParaRPr kumimoji="0" lang="hr-HR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za financije</a:t>
            </a:r>
            <a:endParaRPr kumimoji="0" lang="hr-HR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3" name="Google Shape;2671;p48">
            <a:extLst>
              <a:ext uri="{FF2B5EF4-FFF2-40B4-BE49-F238E27FC236}">
                <a16:creationId xmlns:a16="http://schemas.microsoft.com/office/drawing/2014/main" id="{A2D8D0BB-9B82-4F19-A0D3-0850BE8BAD24}"/>
              </a:ext>
            </a:extLst>
          </p:cNvPr>
          <p:cNvGrpSpPr/>
          <p:nvPr/>
        </p:nvGrpSpPr>
        <p:grpSpPr>
          <a:xfrm rot="10800000">
            <a:off x="1978038" y="3935833"/>
            <a:ext cx="761997" cy="87630"/>
            <a:chOff x="0" y="0"/>
            <a:chExt cx="1151564" cy="129600"/>
          </a:xfrm>
          <a:solidFill>
            <a:srgbClr val="37474F"/>
          </a:solidFill>
        </p:grpSpPr>
        <p:sp>
          <p:nvSpPr>
            <p:cNvPr id="154" name="Google Shape;2672;p48">
              <a:extLst>
                <a:ext uri="{FF2B5EF4-FFF2-40B4-BE49-F238E27FC236}">
                  <a16:creationId xmlns:a16="http://schemas.microsoft.com/office/drawing/2014/main" id="{DC54EBAF-6214-432A-9C68-A5CB186B94E3}"/>
                </a:ext>
              </a:extLst>
            </p:cNvPr>
            <p:cNvSpPr/>
            <p:nvPr/>
          </p:nvSpPr>
          <p:spPr>
            <a:xfrm>
              <a:off x="0" y="0"/>
              <a:ext cx="129600" cy="129600"/>
            </a:xfrm>
            <a:prstGeom prst="ellipse">
              <a:avLst/>
            </a:prstGeom>
            <a:grpFill/>
            <a:ln w="9525" cap="flat" cmpd="sng">
              <a:solidFill>
                <a:srgbClr val="3D3D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Google Shape;2673;p48">
              <a:extLst>
                <a:ext uri="{FF2B5EF4-FFF2-40B4-BE49-F238E27FC236}">
                  <a16:creationId xmlns:a16="http://schemas.microsoft.com/office/drawing/2014/main" id="{6C24F01E-0814-4172-8C6E-5152A986E33F}"/>
                </a:ext>
              </a:extLst>
            </p:cNvPr>
            <p:cNvSpPr/>
            <p:nvPr/>
          </p:nvSpPr>
          <p:spPr>
            <a:xfrm>
              <a:off x="255491" y="0"/>
              <a:ext cx="129600" cy="129600"/>
            </a:xfrm>
            <a:prstGeom prst="ellipse">
              <a:avLst/>
            </a:prstGeom>
            <a:grpFill/>
            <a:ln w="9525" cap="flat" cmpd="sng">
              <a:solidFill>
                <a:srgbClr val="3D3D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Google Shape;2674;p48">
              <a:extLst>
                <a:ext uri="{FF2B5EF4-FFF2-40B4-BE49-F238E27FC236}">
                  <a16:creationId xmlns:a16="http://schemas.microsoft.com/office/drawing/2014/main" id="{3DDB214E-B544-48F0-9C83-51F725D13C76}"/>
                </a:ext>
              </a:extLst>
            </p:cNvPr>
            <p:cNvSpPr/>
            <p:nvPr/>
          </p:nvSpPr>
          <p:spPr>
            <a:xfrm>
              <a:off x="514467" y="0"/>
              <a:ext cx="129600" cy="129600"/>
            </a:xfrm>
            <a:prstGeom prst="ellipse">
              <a:avLst/>
            </a:prstGeom>
            <a:grpFill/>
            <a:ln w="9525" cap="flat" cmpd="sng">
              <a:solidFill>
                <a:srgbClr val="3D3D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Google Shape;2675;p48">
              <a:extLst>
                <a:ext uri="{FF2B5EF4-FFF2-40B4-BE49-F238E27FC236}">
                  <a16:creationId xmlns:a16="http://schemas.microsoft.com/office/drawing/2014/main" id="{32385A30-303A-4A14-9846-9325E3167B5A}"/>
                </a:ext>
              </a:extLst>
            </p:cNvPr>
            <p:cNvSpPr/>
            <p:nvPr/>
          </p:nvSpPr>
          <p:spPr>
            <a:xfrm>
              <a:off x="769958" y="0"/>
              <a:ext cx="129600" cy="129600"/>
            </a:xfrm>
            <a:prstGeom prst="ellipse">
              <a:avLst/>
            </a:prstGeom>
            <a:grpFill/>
            <a:ln w="9525" cap="flat" cmpd="sng">
              <a:solidFill>
                <a:srgbClr val="4949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Google Shape;2676;p48">
              <a:extLst>
                <a:ext uri="{FF2B5EF4-FFF2-40B4-BE49-F238E27FC236}">
                  <a16:creationId xmlns:a16="http://schemas.microsoft.com/office/drawing/2014/main" id="{6610D7AE-033A-4E8D-83D0-34F8C72E4B30}"/>
                </a:ext>
              </a:extLst>
            </p:cNvPr>
            <p:cNvSpPr/>
            <p:nvPr/>
          </p:nvSpPr>
          <p:spPr>
            <a:xfrm>
              <a:off x="1021964" y="0"/>
              <a:ext cx="129600" cy="129600"/>
            </a:xfrm>
            <a:prstGeom prst="ellipse">
              <a:avLst/>
            </a:prstGeom>
            <a:grpFill/>
            <a:ln w="9525" cap="flat" cmpd="sng">
              <a:solidFill>
                <a:srgbClr val="4949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9" name="Google Shape;2671;p48">
            <a:extLst>
              <a:ext uri="{FF2B5EF4-FFF2-40B4-BE49-F238E27FC236}">
                <a16:creationId xmlns:a16="http://schemas.microsoft.com/office/drawing/2014/main" id="{7408A296-7041-4CBB-A657-249DDB816A1F}"/>
              </a:ext>
            </a:extLst>
          </p:cNvPr>
          <p:cNvGrpSpPr/>
          <p:nvPr/>
        </p:nvGrpSpPr>
        <p:grpSpPr>
          <a:xfrm rot="10800000">
            <a:off x="1487185" y="3950120"/>
            <a:ext cx="447679" cy="59055"/>
            <a:chOff x="0" y="0"/>
            <a:chExt cx="1151564" cy="129600"/>
          </a:xfrm>
          <a:solidFill>
            <a:srgbClr val="E0CA24"/>
          </a:solidFill>
        </p:grpSpPr>
        <p:sp>
          <p:nvSpPr>
            <p:cNvPr id="160" name="Google Shape;2672;p48">
              <a:extLst>
                <a:ext uri="{FF2B5EF4-FFF2-40B4-BE49-F238E27FC236}">
                  <a16:creationId xmlns:a16="http://schemas.microsoft.com/office/drawing/2014/main" id="{06081E2C-AD89-48B9-B0A7-B4034958BF76}"/>
                </a:ext>
              </a:extLst>
            </p:cNvPr>
            <p:cNvSpPr/>
            <p:nvPr/>
          </p:nvSpPr>
          <p:spPr>
            <a:xfrm>
              <a:off x="0" y="0"/>
              <a:ext cx="129600" cy="129600"/>
            </a:xfrm>
            <a:prstGeom prst="ellipse">
              <a:avLst/>
            </a:prstGeom>
            <a:grpFill/>
            <a:ln w="9525" cap="flat" cmpd="sng">
              <a:solidFill>
                <a:srgbClr val="3D3D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Google Shape;2673;p48">
              <a:extLst>
                <a:ext uri="{FF2B5EF4-FFF2-40B4-BE49-F238E27FC236}">
                  <a16:creationId xmlns:a16="http://schemas.microsoft.com/office/drawing/2014/main" id="{05BC6DF1-F823-48CA-B3BD-428C49A8E052}"/>
                </a:ext>
              </a:extLst>
            </p:cNvPr>
            <p:cNvSpPr/>
            <p:nvPr/>
          </p:nvSpPr>
          <p:spPr>
            <a:xfrm>
              <a:off x="255491" y="0"/>
              <a:ext cx="129600" cy="129600"/>
            </a:xfrm>
            <a:prstGeom prst="ellipse">
              <a:avLst/>
            </a:prstGeom>
            <a:grpFill/>
            <a:ln w="9525" cap="flat" cmpd="sng">
              <a:solidFill>
                <a:srgbClr val="3D3D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Google Shape;2674;p48">
              <a:extLst>
                <a:ext uri="{FF2B5EF4-FFF2-40B4-BE49-F238E27FC236}">
                  <a16:creationId xmlns:a16="http://schemas.microsoft.com/office/drawing/2014/main" id="{C383EC9D-EDF1-4811-8CF4-EEC61FC22B38}"/>
                </a:ext>
              </a:extLst>
            </p:cNvPr>
            <p:cNvSpPr/>
            <p:nvPr/>
          </p:nvSpPr>
          <p:spPr>
            <a:xfrm>
              <a:off x="514467" y="0"/>
              <a:ext cx="129600" cy="129600"/>
            </a:xfrm>
            <a:prstGeom prst="ellipse">
              <a:avLst/>
            </a:prstGeom>
            <a:grpFill/>
            <a:ln w="9525" cap="flat" cmpd="sng">
              <a:solidFill>
                <a:srgbClr val="3D3D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Google Shape;2675;p48">
              <a:extLst>
                <a:ext uri="{FF2B5EF4-FFF2-40B4-BE49-F238E27FC236}">
                  <a16:creationId xmlns:a16="http://schemas.microsoft.com/office/drawing/2014/main" id="{3F1F48BD-4BA9-48C4-B090-1F1693FB1EB9}"/>
                </a:ext>
              </a:extLst>
            </p:cNvPr>
            <p:cNvSpPr/>
            <p:nvPr/>
          </p:nvSpPr>
          <p:spPr>
            <a:xfrm>
              <a:off x="769958" y="0"/>
              <a:ext cx="129600" cy="129600"/>
            </a:xfrm>
            <a:prstGeom prst="ellipse">
              <a:avLst/>
            </a:prstGeom>
            <a:grpFill/>
            <a:ln w="9525" cap="flat" cmpd="sng">
              <a:solidFill>
                <a:srgbClr val="4949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Google Shape;2676;p48">
              <a:extLst>
                <a:ext uri="{FF2B5EF4-FFF2-40B4-BE49-F238E27FC236}">
                  <a16:creationId xmlns:a16="http://schemas.microsoft.com/office/drawing/2014/main" id="{01A15F37-003D-4352-8E2F-CB1249E074D5}"/>
                </a:ext>
              </a:extLst>
            </p:cNvPr>
            <p:cNvSpPr/>
            <p:nvPr/>
          </p:nvSpPr>
          <p:spPr>
            <a:xfrm>
              <a:off x="1021964" y="0"/>
              <a:ext cx="129600" cy="129600"/>
            </a:xfrm>
            <a:prstGeom prst="ellipse">
              <a:avLst/>
            </a:prstGeom>
            <a:grpFill/>
            <a:ln w="9525" cap="flat" cmpd="sng">
              <a:solidFill>
                <a:srgbClr val="4949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5" name="Pravokutnik 164">
            <a:extLst>
              <a:ext uri="{FF2B5EF4-FFF2-40B4-BE49-F238E27FC236}">
                <a16:creationId xmlns:a16="http://schemas.microsoft.com/office/drawing/2014/main" id="{204E0AD1-C28A-4826-A3C6-E84E2AAD8C52}"/>
              </a:ext>
            </a:extLst>
          </p:cNvPr>
          <p:cNvSpPr/>
          <p:nvPr/>
        </p:nvSpPr>
        <p:spPr>
          <a:xfrm rot="16200000">
            <a:off x="-321648" y="2946502"/>
            <a:ext cx="1523365" cy="542925"/>
          </a:xfrm>
          <a:prstGeom prst="rect">
            <a:avLst/>
          </a:prstGeom>
          <a:solidFill>
            <a:srgbClr val="E0CA24"/>
          </a:solidFill>
          <a:ln w="12700" cap="flat" cmpd="sng" algn="ctr">
            <a:solidFill>
              <a:srgbClr val="37474F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hr-HR" sz="1400" b="1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Općinsko vijeće</a:t>
            </a: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66" name="Google Shape;2671;p48">
            <a:extLst>
              <a:ext uri="{FF2B5EF4-FFF2-40B4-BE49-F238E27FC236}">
                <a16:creationId xmlns:a16="http://schemas.microsoft.com/office/drawing/2014/main" id="{5BD7AFB4-632E-44BD-A48D-711DA669C199}"/>
              </a:ext>
            </a:extLst>
          </p:cNvPr>
          <p:cNvGrpSpPr/>
          <p:nvPr/>
        </p:nvGrpSpPr>
        <p:grpSpPr>
          <a:xfrm rot="10800000">
            <a:off x="3376112" y="5074945"/>
            <a:ext cx="761997" cy="87630"/>
            <a:chOff x="0" y="0"/>
            <a:chExt cx="1151564" cy="129600"/>
          </a:xfrm>
          <a:solidFill>
            <a:srgbClr val="37474F"/>
          </a:solidFill>
        </p:grpSpPr>
        <p:sp>
          <p:nvSpPr>
            <p:cNvPr id="167" name="Google Shape;2672;p48">
              <a:extLst>
                <a:ext uri="{FF2B5EF4-FFF2-40B4-BE49-F238E27FC236}">
                  <a16:creationId xmlns:a16="http://schemas.microsoft.com/office/drawing/2014/main" id="{356DB048-325F-423B-8101-17D3AFA6581C}"/>
                </a:ext>
              </a:extLst>
            </p:cNvPr>
            <p:cNvSpPr/>
            <p:nvPr/>
          </p:nvSpPr>
          <p:spPr>
            <a:xfrm>
              <a:off x="0" y="0"/>
              <a:ext cx="129600" cy="129600"/>
            </a:xfrm>
            <a:prstGeom prst="ellipse">
              <a:avLst/>
            </a:prstGeom>
            <a:grpFill/>
            <a:ln w="9525" cap="flat" cmpd="sng">
              <a:solidFill>
                <a:srgbClr val="3D3D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Google Shape;2673;p48">
              <a:extLst>
                <a:ext uri="{FF2B5EF4-FFF2-40B4-BE49-F238E27FC236}">
                  <a16:creationId xmlns:a16="http://schemas.microsoft.com/office/drawing/2014/main" id="{BC54ED07-EF51-4D3B-88BE-8CEE8222E59C}"/>
                </a:ext>
              </a:extLst>
            </p:cNvPr>
            <p:cNvSpPr/>
            <p:nvPr/>
          </p:nvSpPr>
          <p:spPr>
            <a:xfrm>
              <a:off x="255491" y="0"/>
              <a:ext cx="129600" cy="129600"/>
            </a:xfrm>
            <a:prstGeom prst="ellipse">
              <a:avLst/>
            </a:prstGeom>
            <a:grpFill/>
            <a:ln w="9525" cap="flat" cmpd="sng">
              <a:solidFill>
                <a:srgbClr val="3D3D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Google Shape;2674;p48">
              <a:extLst>
                <a:ext uri="{FF2B5EF4-FFF2-40B4-BE49-F238E27FC236}">
                  <a16:creationId xmlns:a16="http://schemas.microsoft.com/office/drawing/2014/main" id="{59294EA7-EDD2-4BA7-A108-3F7A728CDE05}"/>
                </a:ext>
              </a:extLst>
            </p:cNvPr>
            <p:cNvSpPr/>
            <p:nvPr/>
          </p:nvSpPr>
          <p:spPr>
            <a:xfrm>
              <a:off x="514467" y="0"/>
              <a:ext cx="129600" cy="129600"/>
            </a:xfrm>
            <a:prstGeom prst="ellipse">
              <a:avLst/>
            </a:prstGeom>
            <a:grpFill/>
            <a:ln w="9525" cap="flat" cmpd="sng">
              <a:solidFill>
                <a:srgbClr val="3D3D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Google Shape;2675;p48">
              <a:extLst>
                <a:ext uri="{FF2B5EF4-FFF2-40B4-BE49-F238E27FC236}">
                  <a16:creationId xmlns:a16="http://schemas.microsoft.com/office/drawing/2014/main" id="{4A1FA6AD-B33F-400A-9146-41E684A9600A}"/>
                </a:ext>
              </a:extLst>
            </p:cNvPr>
            <p:cNvSpPr/>
            <p:nvPr/>
          </p:nvSpPr>
          <p:spPr>
            <a:xfrm>
              <a:off x="769958" y="0"/>
              <a:ext cx="129600" cy="129600"/>
            </a:xfrm>
            <a:prstGeom prst="ellipse">
              <a:avLst/>
            </a:prstGeom>
            <a:grpFill/>
            <a:ln w="9525" cap="flat" cmpd="sng">
              <a:solidFill>
                <a:srgbClr val="4949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Google Shape;2676;p48">
              <a:extLst>
                <a:ext uri="{FF2B5EF4-FFF2-40B4-BE49-F238E27FC236}">
                  <a16:creationId xmlns:a16="http://schemas.microsoft.com/office/drawing/2014/main" id="{2BE193AA-1903-4508-9AD9-0889FC7722E7}"/>
                </a:ext>
              </a:extLst>
            </p:cNvPr>
            <p:cNvSpPr/>
            <p:nvPr/>
          </p:nvSpPr>
          <p:spPr>
            <a:xfrm>
              <a:off x="1021964" y="0"/>
              <a:ext cx="129600" cy="129600"/>
            </a:xfrm>
            <a:prstGeom prst="ellipse">
              <a:avLst/>
            </a:prstGeom>
            <a:grpFill/>
            <a:ln w="9525" cap="flat" cmpd="sng">
              <a:solidFill>
                <a:srgbClr val="4949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2" name="Google Shape;2671;p48">
            <a:extLst>
              <a:ext uri="{FF2B5EF4-FFF2-40B4-BE49-F238E27FC236}">
                <a16:creationId xmlns:a16="http://schemas.microsoft.com/office/drawing/2014/main" id="{E485B349-27E4-462A-BF43-4BB3ED432B23}"/>
              </a:ext>
            </a:extLst>
          </p:cNvPr>
          <p:cNvGrpSpPr/>
          <p:nvPr/>
        </p:nvGrpSpPr>
        <p:grpSpPr>
          <a:xfrm rot="10800000">
            <a:off x="4158204" y="5089232"/>
            <a:ext cx="447679" cy="59055"/>
            <a:chOff x="0" y="0"/>
            <a:chExt cx="1151564" cy="129600"/>
          </a:xfrm>
          <a:solidFill>
            <a:srgbClr val="E0CA24"/>
          </a:solidFill>
        </p:grpSpPr>
        <p:sp>
          <p:nvSpPr>
            <p:cNvPr id="173" name="Google Shape;2672;p48">
              <a:extLst>
                <a:ext uri="{FF2B5EF4-FFF2-40B4-BE49-F238E27FC236}">
                  <a16:creationId xmlns:a16="http://schemas.microsoft.com/office/drawing/2014/main" id="{606AB525-8454-4EFD-9F5B-D92225DC7539}"/>
                </a:ext>
              </a:extLst>
            </p:cNvPr>
            <p:cNvSpPr/>
            <p:nvPr/>
          </p:nvSpPr>
          <p:spPr>
            <a:xfrm>
              <a:off x="0" y="0"/>
              <a:ext cx="129600" cy="129600"/>
            </a:xfrm>
            <a:prstGeom prst="ellipse">
              <a:avLst/>
            </a:prstGeom>
            <a:grpFill/>
            <a:ln w="9525" cap="flat" cmpd="sng">
              <a:solidFill>
                <a:srgbClr val="3D3D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Google Shape;2673;p48">
              <a:extLst>
                <a:ext uri="{FF2B5EF4-FFF2-40B4-BE49-F238E27FC236}">
                  <a16:creationId xmlns:a16="http://schemas.microsoft.com/office/drawing/2014/main" id="{600F550A-1941-4DE1-A1C7-57294AB1EFEF}"/>
                </a:ext>
              </a:extLst>
            </p:cNvPr>
            <p:cNvSpPr/>
            <p:nvPr/>
          </p:nvSpPr>
          <p:spPr>
            <a:xfrm>
              <a:off x="255491" y="0"/>
              <a:ext cx="129600" cy="129600"/>
            </a:xfrm>
            <a:prstGeom prst="ellipse">
              <a:avLst/>
            </a:prstGeom>
            <a:grpFill/>
            <a:ln w="9525" cap="flat" cmpd="sng">
              <a:solidFill>
                <a:srgbClr val="3D3D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Google Shape;2674;p48">
              <a:extLst>
                <a:ext uri="{FF2B5EF4-FFF2-40B4-BE49-F238E27FC236}">
                  <a16:creationId xmlns:a16="http://schemas.microsoft.com/office/drawing/2014/main" id="{BE0A9F16-1B29-431B-828D-EB89917CECB0}"/>
                </a:ext>
              </a:extLst>
            </p:cNvPr>
            <p:cNvSpPr/>
            <p:nvPr/>
          </p:nvSpPr>
          <p:spPr>
            <a:xfrm>
              <a:off x="514467" y="0"/>
              <a:ext cx="129600" cy="129600"/>
            </a:xfrm>
            <a:prstGeom prst="ellipse">
              <a:avLst/>
            </a:prstGeom>
            <a:grpFill/>
            <a:ln w="9525" cap="flat" cmpd="sng">
              <a:solidFill>
                <a:srgbClr val="3D3D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Google Shape;2675;p48">
              <a:extLst>
                <a:ext uri="{FF2B5EF4-FFF2-40B4-BE49-F238E27FC236}">
                  <a16:creationId xmlns:a16="http://schemas.microsoft.com/office/drawing/2014/main" id="{B2CCDA5E-B554-4888-8EA3-E664D9884674}"/>
                </a:ext>
              </a:extLst>
            </p:cNvPr>
            <p:cNvSpPr/>
            <p:nvPr/>
          </p:nvSpPr>
          <p:spPr>
            <a:xfrm>
              <a:off x="769958" y="0"/>
              <a:ext cx="129600" cy="129600"/>
            </a:xfrm>
            <a:prstGeom prst="ellipse">
              <a:avLst/>
            </a:prstGeom>
            <a:grpFill/>
            <a:ln w="9525" cap="flat" cmpd="sng">
              <a:solidFill>
                <a:srgbClr val="4949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Google Shape;2676;p48">
              <a:extLst>
                <a:ext uri="{FF2B5EF4-FFF2-40B4-BE49-F238E27FC236}">
                  <a16:creationId xmlns:a16="http://schemas.microsoft.com/office/drawing/2014/main" id="{3CFE8226-8C87-4C74-9FD5-5B237B602867}"/>
                </a:ext>
              </a:extLst>
            </p:cNvPr>
            <p:cNvSpPr/>
            <p:nvPr/>
          </p:nvSpPr>
          <p:spPr>
            <a:xfrm>
              <a:off x="1021964" y="0"/>
              <a:ext cx="129600" cy="129600"/>
            </a:xfrm>
            <a:prstGeom prst="ellipse">
              <a:avLst/>
            </a:prstGeom>
            <a:grpFill/>
            <a:ln w="9525" cap="flat" cmpd="sng">
              <a:solidFill>
                <a:srgbClr val="4949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78" name="Pravokutnik 177">
            <a:extLst>
              <a:ext uri="{FF2B5EF4-FFF2-40B4-BE49-F238E27FC236}">
                <a16:creationId xmlns:a16="http://schemas.microsoft.com/office/drawing/2014/main" id="{10E5D1E5-F34E-43C4-ACCE-680BE6B35A7F}"/>
              </a:ext>
            </a:extLst>
          </p:cNvPr>
          <p:cNvSpPr/>
          <p:nvPr/>
        </p:nvSpPr>
        <p:spPr>
          <a:xfrm rot="16200000">
            <a:off x="4211706" y="4111110"/>
            <a:ext cx="1523365" cy="542925"/>
          </a:xfrm>
          <a:prstGeom prst="rect">
            <a:avLst/>
          </a:prstGeom>
          <a:solidFill>
            <a:srgbClr val="E0CA24"/>
          </a:solidFill>
          <a:ln w="12700" cap="flat" cmpd="sng" algn="ctr">
            <a:solidFill>
              <a:srgbClr val="37474F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hr-HR" sz="1400" b="1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Upravni odjel </a:t>
            </a:r>
            <a:endParaRPr lang="hr-H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hr-HR" sz="1400" b="1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financije</a:t>
            </a:r>
            <a:endParaRPr lang="hr-H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id="{6A4965F1-3204-40F4-9B20-082F886A5FC6}"/>
              </a:ext>
            </a:extLst>
          </p:cNvPr>
          <p:cNvSpPr txBox="1"/>
          <p:nvPr/>
        </p:nvSpPr>
        <p:spPr>
          <a:xfrm rot="16200000">
            <a:off x="4772834" y="3781523"/>
            <a:ext cx="1913055" cy="1004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Razmatra nacrt te konačan prijedlog dostavlja Općinskom vijeću do 15. studenog</a:t>
            </a:r>
            <a:endParaRPr lang="hr-H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id="{E28EC3B6-BD0D-428B-BC06-2D9803910F3E}"/>
              </a:ext>
            </a:extLst>
          </p:cNvPr>
          <p:cNvSpPr txBox="1"/>
          <p:nvPr/>
        </p:nvSpPr>
        <p:spPr>
          <a:xfrm rot="16200000">
            <a:off x="195817" y="2711657"/>
            <a:ext cx="1966141" cy="773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Raspravlja i donosi Proračun Općine do kraja tekuće godine</a:t>
            </a:r>
            <a:endParaRPr lang="hr-H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id="{B0349234-48BD-4552-8514-6248B67FECCE}"/>
              </a:ext>
            </a:extLst>
          </p:cNvPr>
          <p:cNvSpPr txBox="1"/>
          <p:nvPr/>
        </p:nvSpPr>
        <p:spPr>
          <a:xfrm rot="16200000">
            <a:off x="315480" y="4967385"/>
            <a:ext cx="1704145" cy="1004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Dostavlja Nacrt prijedloga proračuna Načelniku do 15. listopada</a:t>
            </a:r>
            <a:endParaRPr lang="hr-H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id="{1DBF9FA1-7D64-4C80-A9C7-6581554884A6}"/>
              </a:ext>
            </a:extLst>
          </p:cNvPr>
          <p:cNvSpPr txBox="1"/>
          <p:nvPr/>
        </p:nvSpPr>
        <p:spPr>
          <a:xfrm rot="16200000">
            <a:off x="3742296" y="6760768"/>
            <a:ext cx="3385514" cy="923330"/>
          </a:xfrm>
          <a:prstGeom prst="rect">
            <a:avLst/>
          </a:prstGeom>
          <a:noFill/>
          <a:ln>
            <a:solidFill>
              <a:srgbClr val="37474F"/>
            </a:solidFill>
          </a:ln>
        </p:spPr>
        <p:txBody>
          <a:bodyPr wrap="square" rtlCol="0">
            <a:spAutoFit/>
          </a:bodyPr>
          <a:lstStyle/>
          <a:p>
            <a:pPr lvl="0" algn="just">
              <a:buClrTx/>
            </a:pPr>
            <a:r>
              <a:rPr lang="hr-HR" sz="1800" kern="1200" dirty="0">
                <a:solidFill>
                  <a:srgbClr val="37474F"/>
                </a:solidFill>
                <a:latin typeface="Franklin Gothic Book" panose="020F0502020204030204"/>
                <a:ea typeface="+mn-ea"/>
                <a:cs typeface="+mn-cs"/>
              </a:rPr>
              <a:t>Procedura donošenja rebalansa proračuna identična je proceduri donošenja osnovnog proračuna. </a:t>
            </a:r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id="{843ACD6D-91D8-4FC7-84DE-152A39B010BF}"/>
              </a:ext>
            </a:extLst>
          </p:cNvPr>
          <p:cNvSpPr txBox="1"/>
          <p:nvPr/>
        </p:nvSpPr>
        <p:spPr>
          <a:xfrm rot="16200000">
            <a:off x="2257202" y="7723736"/>
            <a:ext cx="1541222" cy="71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600" b="1" dirty="0">
                <a:solidFill>
                  <a:srgbClr val="37474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Savjetovanje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600" b="1" dirty="0">
                <a:solidFill>
                  <a:srgbClr val="37474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javnošću</a:t>
            </a:r>
            <a:endParaRPr lang="hr-H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id="{2CA119F8-D26F-4B3D-8589-C35D165DA990}"/>
              </a:ext>
            </a:extLst>
          </p:cNvPr>
          <p:cNvSpPr txBox="1"/>
          <p:nvPr/>
        </p:nvSpPr>
        <p:spPr>
          <a:xfrm rot="16200000">
            <a:off x="2236296" y="1758847"/>
            <a:ext cx="1590162" cy="973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600" b="1" dirty="0">
                <a:solidFill>
                  <a:srgbClr val="37474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Javna objava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600" b="1" dirty="0">
                <a:solidFill>
                  <a:srgbClr val="37474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službenom glasilu</a:t>
            </a:r>
            <a:endParaRPr lang="hr-H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CDD70923-9F0E-4F44-B6E1-2FB6BBDB4AEE}"/>
              </a:ext>
            </a:extLst>
          </p:cNvPr>
          <p:cNvSpPr txBox="1"/>
          <p:nvPr/>
        </p:nvSpPr>
        <p:spPr>
          <a:xfrm>
            <a:off x="335120" y="413964"/>
            <a:ext cx="3537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</a:pPr>
            <a:r>
              <a:rPr lang="hr-HR" sz="1800" b="1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B0503020102020204" pitchFamily="34" charset="0"/>
                <a:ea typeface="+mn-ea"/>
                <a:cs typeface="+mn-cs"/>
              </a:rPr>
              <a:t>Postupak donošenja proračuna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B9F83625-2E58-4AE2-8903-B24C512DC80C}"/>
              </a:ext>
            </a:extLst>
          </p:cNvPr>
          <p:cNvSpPr/>
          <p:nvPr/>
        </p:nvSpPr>
        <p:spPr>
          <a:xfrm>
            <a:off x="0" y="0"/>
            <a:ext cx="6335713" cy="899953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3F370506-91A9-4C5B-A379-523AF0577870}"/>
              </a:ext>
            </a:extLst>
          </p:cNvPr>
          <p:cNvSpPr/>
          <p:nvPr/>
        </p:nvSpPr>
        <p:spPr>
          <a:xfrm>
            <a:off x="0" y="0"/>
            <a:ext cx="6335713" cy="4623758"/>
          </a:xfrm>
          <a:prstGeom prst="rect">
            <a:avLst/>
          </a:prstGeom>
          <a:solidFill>
            <a:srgbClr val="E0CA24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4987" name="TekstniOkvir 4986">
            <a:extLst>
              <a:ext uri="{FF2B5EF4-FFF2-40B4-BE49-F238E27FC236}">
                <a16:creationId xmlns:a16="http://schemas.microsoft.com/office/drawing/2014/main" id="{D2AAEC49-9326-4D8B-B2C4-E29C1B2776C1}"/>
              </a:ext>
            </a:extLst>
          </p:cNvPr>
          <p:cNvSpPr txBox="1"/>
          <p:nvPr/>
        </p:nvSpPr>
        <p:spPr>
          <a:xfrm>
            <a:off x="189781" y="155275"/>
            <a:ext cx="4934310" cy="715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416"/>
              </a:spcAft>
              <a:buClrTx/>
            </a:pPr>
            <a:r>
              <a:rPr lang="hr-HR" sz="1800" b="1" kern="1200" dirty="0">
                <a:solidFill>
                  <a:srgbClr val="191919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Odakle sve dolazi novac u općinski proračun?</a:t>
            </a:r>
          </a:p>
          <a:p>
            <a:pPr marL="148504" indent="-148504" algn="just">
              <a:lnSpc>
                <a:spcPct val="107000"/>
              </a:lnSpc>
              <a:spcAft>
                <a:spcPts val="416"/>
              </a:spcAft>
              <a:buClrTx/>
              <a:buFont typeface="Wingdings" panose="05000000000000000000" pitchFamily="2" charset="2"/>
              <a:buChar char="q"/>
            </a:pPr>
            <a:r>
              <a:rPr lang="hr-HR" sz="18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PRIHODI POSLOVANJA </a:t>
            </a:r>
          </a:p>
        </p:txBody>
      </p:sp>
      <p:sp>
        <p:nvSpPr>
          <p:cNvPr id="4988" name="TekstniOkvir 4987">
            <a:extLst>
              <a:ext uri="{FF2B5EF4-FFF2-40B4-BE49-F238E27FC236}">
                <a16:creationId xmlns:a16="http://schemas.microsoft.com/office/drawing/2014/main" id="{A7C82A15-69C3-4EF5-9152-F334BCE54B85}"/>
              </a:ext>
            </a:extLst>
          </p:cNvPr>
          <p:cNvSpPr txBox="1"/>
          <p:nvPr/>
        </p:nvSpPr>
        <p:spPr>
          <a:xfrm>
            <a:off x="189781" y="870664"/>
            <a:ext cx="2978075" cy="1442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6111" lvl="1" indent="-148504">
              <a:lnSpc>
                <a:spcPct val="107000"/>
              </a:lnSpc>
              <a:spcAft>
                <a:spcPts val="416"/>
              </a:spcAft>
              <a:buClrTx/>
              <a:buFont typeface="Wingdings" panose="05000000000000000000" pitchFamily="2" charset="2"/>
              <a:buChar char="§"/>
            </a:pP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Porezi (porez i prirez na dohodak, porez na promet nekretnina, kuće za odmor) </a:t>
            </a:r>
          </a:p>
          <a:p>
            <a:pPr marL="386111" lvl="1" indent="-148504">
              <a:lnSpc>
                <a:spcPct val="107000"/>
              </a:lnSpc>
              <a:spcAft>
                <a:spcPts val="416"/>
              </a:spcAft>
              <a:buClrTx/>
              <a:buFont typeface="Wingdings" panose="05000000000000000000" pitchFamily="2" charset="2"/>
              <a:buChar char="§"/>
            </a:pP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Pomoći iz proračuna i inozemstva </a:t>
            </a:r>
          </a:p>
        </p:txBody>
      </p:sp>
      <p:sp>
        <p:nvSpPr>
          <p:cNvPr id="4989" name="TekstniOkvir 4988">
            <a:extLst>
              <a:ext uri="{FF2B5EF4-FFF2-40B4-BE49-F238E27FC236}">
                <a16:creationId xmlns:a16="http://schemas.microsoft.com/office/drawing/2014/main" id="{9FA35DEA-8068-4124-8BAC-982A513ED922}"/>
              </a:ext>
            </a:extLst>
          </p:cNvPr>
          <p:cNvSpPr txBox="1"/>
          <p:nvPr/>
        </p:nvSpPr>
        <p:spPr>
          <a:xfrm>
            <a:off x="3167856" y="870664"/>
            <a:ext cx="2729872" cy="2071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6111" lvl="1" indent="-148504">
              <a:lnSpc>
                <a:spcPct val="107000"/>
              </a:lnSpc>
              <a:spcAft>
                <a:spcPts val="416"/>
              </a:spcAft>
              <a:buClrTx/>
              <a:buFont typeface="Wingdings" panose="05000000000000000000" pitchFamily="2" charset="2"/>
              <a:buChar char="§"/>
            </a:pP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Prihodi od imovine (zakupi, koncesije i dr.) </a:t>
            </a:r>
          </a:p>
          <a:p>
            <a:pPr marL="386111" lvl="1" indent="-148504">
              <a:lnSpc>
                <a:spcPct val="107000"/>
              </a:lnSpc>
              <a:spcAft>
                <a:spcPts val="416"/>
              </a:spcAft>
              <a:buClrTx/>
              <a:buFont typeface="Wingdings" panose="05000000000000000000" pitchFamily="2" charset="2"/>
              <a:buChar char="§"/>
            </a:pP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Komunalni doprinosi i naknade </a:t>
            </a:r>
          </a:p>
          <a:p>
            <a:pPr marL="386111" lvl="1" indent="-148504">
              <a:lnSpc>
                <a:spcPct val="107000"/>
              </a:lnSpc>
              <a:spcAft>
                <a:spcPts val="416"/>
              </a:spcAft>
              <a:buClrTx/>
              <a:buFont typeface="Wingdings" panose="05000000000000000000" pitchFamily="2" charset="2"/>
              <a:buChar char="§"/>
            </a:pP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Prihodi od donacija </a:t>
            </a:r>
          </a:p>
          <a:p>
            <a:pPr marL="386111" lvl="1" indent="-148504">
              <a:lnSpc>
                <a:spcPct val="107000"/>
              </a:lnSpc>
              <a:spcAft>
                <a:spcPts val="416"/>
              </a:spcAft>
              <a:buClrTx/>
              <a:buFont typeface="Wingdings" panose="05000000000000000000" pitchFamily="2" charset="2"/>
              <a:buChar char="§"/>
            </a:pP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Upravne pristojbe i ostalo </a:t>
            </a:r>
          </a:p>
        </p:txBody>
      </p:sp>
      <p:sp>
        <p:nvSpPr>
          <p:cNvPr id="4990" name="TekstniOkvir 4989">
            <a:extLst>
              <a:ext uri="{FF2B5EF4-FFF2-40B4-BE49-F238E27FC236}">
                <a16:creationId xmlns:a16="http://schemas.microsoft.com/office/drawing/2014/main" id="{F7E2441E-426C-4112-8680-B68CF4F52D6F}"/>
              </a:ext>
            </a:extLst>
          </p:cNvPr>
          <p:cNvSpPr txBox="1"/>
          <p:nvPr/>
        </p:nvSpPr>
        <p:spPr>
          <a:xfrm>
            <a:off x="189781" y="2894347"/>
            <a:ext cx="4934310" cy="65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04" indent="-148504" algn="just">
              <a:lnSpc>
                <a:spcPct val="107000"/>
              </a:lnSpc>
              <a:spcAft>
                <a:spcPts val="416"/>
              </a:spcAft>
              <a:buClrTx/>
              <a:buFont typeface="Wingdings" panose="05000000000000000000" pitchFamily="2" charset="2"/>
              <a:buChar char="q"/>
            </a:pP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PRIHODI OD PRODAJE NEFINANCIJSKE IMOVINE</a:t>
            </a:r>
          </a:p>
          <a:p>
            <a:pPr marL="386111" lvl="1" indent="-148504" algn="just">
              <a:lnSpc>
                <a:spcPct val="107000"/>
              </a:lnSpc>
              <a:spcAft>
                <a:spcPts val="416"/>
              </a:spcAft>
              <a:buClrTx/>
              <a:buFont typeface="Wingdings" panose="05000000000000000000" pitchFamily="2" charset="2"/>
              <a:buChar char="§"/>
            </a:pP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Prodaja dugotrajne pokretne i nepokretne imovine </a:t>
            </a:r>
          </a:p>
        </p:txBody>
      </p:sp>
      <p:sp>
        <p:nvSpPr>
          <p:cNvPr id="4991" name="TekstniOkvir 4990">
            <a:extLst>
              <a:ext uri="{FF2B5EF4-FFF2-40B4-BE49-F238E27FC236}">
                <a16:creationId xmlns:a16="http://schemas.microsoft.com/office/drawing/2014/main" id="{D6DC6512-7CDE-42DC-A24F-7855751FD017}"/>
              </a:ext>
            </a:extLst>
          </p:cNvPr>
          <p:cNvSpPr txBox="1"/>
          <p:nvPr/>
        </p:nvSpPr>
        <p:spPr>
          <a:xfrm>
            <a:off x="189781" y="3564829"/>
            <a:ext cx="5106838" cy="915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04" indent="-148504" algn="just">
              <a:lnSpc>
                <a:spcPct val="107000"/>
              </a:lnSpc>
              <a:spcAft>
                <a:spcPts val="416"/>
              </a:spcAft>
              <a:buClrTx/>
              <a:buFont typeface="Wingdings" panose="05000000000000000000" pitchFamily="2" charset="2"/>
              <a:buChar char="q"/>
            </a:pP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PRIMICI OD FINANCIJSKE IMOVINE I ZADUŽIVANJA RASPOLOŽIVA SREDSTVA IZ PRETHODNIH GODINA</a:t>
            </a:r>
          </a:p>
          <a:p>
            <a:pPr marL="386111" lvl="1" indent="-148504" algn="just">
              <a:lnSpc>
                <a:spcPct val="107000"/>
              </a:lnSpc>
              <a:spcAft>
                <a:spcPts val="416"/>
              </a:spcAft>
              <a:buClrTx/>
              <a:buFont typeface="Wingdings" panose="05000000000000000000" pitchFamily="2" charset="2"/>
              <a:buChar char="§"/>
            </a:pP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 Preneseni višak ili manjak </a:t>
            </a:r>
            <a:endParaRPr lang="hr-HR" sz="1800" kern="1200" dirty="0">
              <a:latin typeface="Franklin Gothic Book" panose="020F0502020204030204"/>
              <a:ea typeface="+mn-ea"/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A02D4BA5-40C5-4A48-9568-AE485652FC50}"/>
              </a:ext>
            </a:extLst>
          </p:cNvPr>
          <p:cNvSpPr txBox="1"/>
          <p:nvPr/>
        </p:nvSpPr>
        <p:spPr>
          <a:xfrm>
            <a:off x="189781" y="4652736"/>
            <a:ext cx="5988152" cy="408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416"/>
              </a:spcAft>
              <a:buClrTx/>
            </a:pPr>
            <a:r>
              <a:rPr lang="hr-HR" sz="1600" b="1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Prihodi proračuna po namjeni</a:t>
            </a:r>
            <a:endParaRPr lang="hr-HR" sz="1600" kern="1200" dirty="0">
              <a:solidFill>
                <a:srgbClr val="000000">
                  <a:lumMod val="75000"/>
                  <a:lumOff val="25000"/>
                </a:srgbClr>
              </a:solidFill>
              <a:latin typeface="Franklin Gothic Book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504" indent="-148504" algn="just">
              <a:lnSpc>
                <a:spcPct val="107000"/>
              </a:lnSpc>
              <a:spcAft>
                <a:spcPts val="416"/>
              </a:spcAft>
              <a:buClrTx/>
              <a:buFont typeface="Wingdings" panose="05000000000000000000" pitchFamily="2" charset="2"/>
              <a:buChar char="q"/>
            </a:pP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NAMJENSKI PRIHODI </a:t>
            </a:r>
          </a:p>
          <a:p>
            <a:pPr marL="386111" lvl="1" indent="-148504" algn="just">
              <a:spcAft>
                <a:spcPts val="416"/>
              </a:spcAft>
              <a:buClrTx/>
              <a:buFont typeface="Wingdings" panose="05000000000000000000" pitchFamily="2" charset="2"/>
              <a:buChar char="§"/>
            </a:pP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komunalna naknada - financiranje održavanja komunalnih djelatnosti, održavanje javnih površina, nerazvrstanih cesta, groblja, javne rasvjete  i dr.</a:t>
            </a:r>
          </a:p>
          <a:p>
            <a:pPr marL="386111" lvl="1" indent="-148504" algn="just">
              <a:spcAft>
                <a:spcPts val="416"/>
              </a:spcAft>
              <a:buClrTx/>
              <a:buFont typeface="Wingdings" panose="05000000000000000000" pitchFamily="2" charset="2"/>
              <a:buChar char="§"/>
            </a:pP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komunalni doprinos - gradnju komunalne infrastrukture, nerazvrstanih cesta, javne rasvjete, groblja i dr.</a:t>
            </a:r>
          </a:p>
          <a:p>
            <a:pPr marL="415812" lvl="1" indent="-178205" algn="just">
              <a:lnSpc>
                <a:spcPct val="107000"/>
              </a:lnSpc>
              <a:spcAft>
                <a:spcPts val="416"/>
              </a:spcAft>
              <a:buClrTx/>
              <a:buFont typeface="Wingdings" panose="05000000000000000000" pitchFamily="2" charset="2"/>
              <a:buChar char="§"/>
            </a:pP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vodni doprinos - izgradnja komunalno vodnih građevina </a:t>
            </a:r>
          </a:p>
          <a:p>
            <a:pPr marL="148504" indent="-148504" algn="just">
              <a:lnSpc>
                <a:spcPct val="107000"/>
              </a:lnSpc>
              <a:spcAft>
                <a:spcPts val="416"/>
              </a:spcAft>
              <a:buClrTx/>
              <a:buFont typeface="Wingdings" panose="05000000000000000000" pitchFamily="2" charset="2"/>
              <a:buChar char="q"/>
            </a:pP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NENAMJENSKI PRIHODI (porezi, zakupi, ostali prihodi) </a:t>
            </a:r>
          </a:p>
          <a:p>
            <a:pPr marL="386111" lvl="1" indent="-148504" algn="just">
              <a:lnSpc>
                <a:spcPct val="107000"/>
              </a:lnSpc>
              <a:spcAft>
                <a:spcPts val="416"/>
              </a:spcAft>
              <a:buClrTx/>
              <a:buFont typeface="Wingdings" panose="05000000000000000000" pitchFamily="2" charset="2"/>
              <a:buChar char="§"/>
            </a:pP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mogu financirati sve vrste rashoda, a prvenstveno: predškolski odgoj, vatrogastvo, sport, kulturu, socijalnu skrb i zdravstvo</a:t>
            </a:r>
          </a:p>
          <a:p>
            <a:pPr marL="148504" indent="-148504" algn="just">
              <a:lnSpc>
                <a:spcPct val="107000"/>
              </a:lnSpc>
              <a:spcAft>
                <a:spcPts val="416"/>
              </a:spcAft>
              <a:buClrTx/>
              <a:buFont typeface="Wingdings" panose="05000000000000000000" pitchFamily="2" charset="2"/>
              <a:buChar char="q"/>
            </a:pP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PRIHODI OD PRODAJE IMOVINE - kapitalne rashode </a:t>
            </a:r>
          </a:p>
          <a:p>
            <a:pPr marL="148504" indent="-148504" algn="just">
              <a:lnSpc>
                <a:spcPct val="107000"/>
              </a:lnSpc>
              <a:spcAft>
                <a:spcPts val="416"/>
              </a:spcAft>
              <a:buClrTx/>
              <a:buFont typeface="Wingdings" panose="05000000000000000000" pitchFamily="2" charset="2"/>
              <a:buChar char="q"/>
            </a:pP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PRIMICI OD DUGOROČNOG ZADUŽIVANJA </a:t>
            </a:r>
            <a:r>
              <a:rPr lang="hr-HR" sz="1600" i="1" kern="12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- isključivo </a:t>
            </a: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za kapitalne investicije uz prethodnu suglasnost općinskog vijeća i vlade RH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8FDA176D-99A0-431D-93E3-C43A3622E3E0}"/>
              </a:ext>
            </a:extLst>
          </p:cNvPr>
          <p:cNvSpPr txBox="1"/>
          <p:nvPr/>
        </p:nvSpPr>
        <p:spPr>
          <a:xfrm>
            <a:off x="5749117" y="8631434"/>
            <a:ext cx="586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>
                <a:latin typeface="Franklin Gothic Book" panose="020B0503020102020204" pitchFamily="34" charset="0"/>
              </a:rPr>
              <a:t>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31CBF522-A90F-4D75-A25D-E3EFCC736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" y="531"/>
            <a:ext cx="6334293" cy="899847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C01C1F9-FC0F-4A01-A0E6-E4E8F9A6E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99769"/>
            <a:ext cx="6334293" cy="4499238"/>
          </a:xfrm>
          <a:prstGeom prst="rect">
            <a:avLst/>
          </a:prstGeom>
        </p:spPr>
      </p:pic>
      <p:sp>
        <p:nvSpPr>
          <p:cNvPr id="26" name="TekstniOkvir 25">
            <a:extLst>
              <a:ext uri="{FF2B5EF4-FFF2-40B4-BE49-F238E27FC236}">
                <a16:creationId xmlns:a16="http://schemas.microsoft.com/office/drawing/2014/main" id="{91A281CF-0CF4-431A-AA95-B7A51F317B50}"/>
              </a:ext>
            </a:extLst>
          </p:cNvPr>
          <p:cNvSpPr txBox="1"/>
          <p:nvPr/>
        </p:nvSpPr>
        <p:spPr>
          <a:xfrm>
            <a:off x="134098" y="144168"/>
            <a:ext cx="5952227" cy="439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416"/>
              </a:spcAft>
              <a:buClrTx/>
            </a:pPr>
            <a:r>
              <a:rPr lang="hr-HR" sz="1600" b="1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Što financiramo iz proračuna?</a:t>
            </a:r>
          </a:p>
          <a:p>
            <a:pPr marL="148504" indent="-148504" algn="just">
              <a:spcAft>
                <a:spcPts val="416"/>
              </a:spcAft>
              <a:buClrTx/>
              <a:buFont typeface="Wingdings" panose="05000000000000000000" pitchFamily="2" charset="2"/>
              <a:buChar char="q"/>
            </a:pP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RASHODI POSLOVANJA </a:t>
            </a:r>
          </a:p>
          <a:p>
            <a:pPr marL="386111" lvl="1" indent="-148504" algn="just">
              <a:buClrTx/>
              <a:buFont typeface="Wingdings" panose="05000000000000000000" pitchFamily="2" charset="2"/>
              <a:buChar char="§"/>
            </a:pP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Rashodi za zaposlene (plaće zaposlenih u ustanovama u vlasništvu općine i općinskoj upravi)  Materijalni rashodi (održavanje komunalne infrastrukture, potrošnja javne rasvjete...) </a:t>
            </a:r>
          </a:p>
          <a:p>
            <a:pPr marL="386111" lvl="1" indent="-148504" algn="just">
              <a:buClrTx/>
              <a:buFont typeface="Wingdings" panose="05000000000000000000" pitchFamily="2" charset="2"/>
              <a:buChar char="§"/>
            </a:pP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Financijski rashodi </a:t>
            </a:r>
          </a:p>
          <a:p>
            <a:pPr marL="386111" lvl="1" indent="-148504" algn="just">
              <a:buClrTx/>
              <a:buFont typeface="Wingdings" panose="05000000000000000000" pitchFamily="2" charset="2"/>
              <a:buChar char="§"/>
            </a:pP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Subvencije </a:t>
            </a:r>
          </a:p>
          <a:p>
            <a:pPr marL="386111" lvl="1" indent="-148504" algn="just">
              <a:buClrTx/>
              <a:buFont typeface="Wingdings" panose="05000000000000000000" pitchFamily="2" charset="2"/>
              <a:buChar char="§"/>
            </a:pP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Pomoći dane unutar države i u inozemstvo </a:t>
            </a:r>
          </a:p>
          <a:p>
            <a:pPr marL="386111" lvl="1" indent="-148504" algn="just">
              <a:buClrTx/>
              <a:buFont typeface="Wingdings" panose="05000000000000000000" pitchFamily="2" charset="2"/>
              <a:buChar char="§"/>
            </a:pP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Naknade građanima i kućanstvima </a:t>
            </a:r>
          </a:p>
          <a:p>
            <a:pPr marL="386111" lvl="1" indent="-148504" algn="just">
              <a:buClrTx/>
              <a:buFont typeface="Wingdings" panose="05000000000000000000" pitchFamily="2" charset="2"/>
              <a:buChar char="§"/>
            </a:pP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Ostali rashodi</a:t>
            </a:r>
          </a:p>
          <a:p>
            <a:pPr marL="148504" indent="-148504" algn="just">
              <a:buClrTx/>
              <a:buFont typeface="Wingdings" panose="05000000000000000000" pitchFamily="2" charset="2"/>
              <a:buChar char="q"/>
            </a:pP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RASHODI ZA NABAVU NEFINANCIJSKE IMOVINE </a:t>
            </a:r>
          </a:p>
          <a:p>
            <a:pPr marL="386111" lvl="1" indent="-148504" algn="just">
              <a:buClrTx/>
              <a:buFont typeface="Wingdings" panose="05000000000000000000" pitchFamily="2" charset="2"/>
              <a:buChar char="§"/>
            </a:pP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Rashodi za nabavu i dodatna ulaganja na dugotrajnoj imovini </a:t>
            </a:r>
          </a:p>
          <a:p>
            <a:pPr marL="386111" lvl="1" indent="-148504" algn="just">
              <a:buClrTx/>
              <a:buFont typeface="Wingdings" panose="05000000000000000000" pitchFamily="2" charset="2"/>
              <a:buChar char="§"/>
            </a:pP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Izgradnja objekata, cesta, nogostupa, javne rasvjete, groblja, kupnja zemljišta.</a:t>
            </a:r>
          </a:p>
          <a:p>
            <a:pPr marL="148504" indent="-148504" algn="just">
              <a:buClrTx/>
              <a:buFont typeface="Wingdings" panose="05000000000000000000" pitchFamily="2" charset="2"/>
              <a:buChar char="q"/>
            </a:pP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IZDACI ZA FINANCIJSKU IMOVINU I OTPLATE ZAJMOVA </a:t>
            </a:r>
          </a:p>
          <a:p>
            <a:pPr marL="386111" lvl="1" indent="-148504" algn="just">
              <a:buClrTx/>
              <a:buFont typeface="Wingdings" panose="05000000000000000000" pitchFamily="2" charset="2"/>
              <a:buChar char="§"/>
            </a:pP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Otplate glavnica primljenih kredita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E854644D-9F27-4097-AF49-05B9DC8D7B6C}"/>
              </a:ext>
            </a:extLst>
          </p:cNvPr>
          <p:cNvSpPr txBox="1"/>
          <p:nvPr/>
        </p:nvSpPr>
        <p:spPr>
          <a:xfrm>
            <a:off x="172528" y="4670402"/>
            <a:ext cx="5952227" cy="70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ClrTx/>
            </a:pPr>
            <a:r>
              <a:rPr lang="hr-HR" sz="1600" b="1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Rashodi proračuna po namjeni</a:t>
            </a:r>
            <a:endParaRPr lang="hr-HR" sz="1600" kern="1200" dirty="0">
              <a:solidFill>
                <a:srgbClr val="000000">
                  <a:lumMod val="75000"/>
                  <a:lumOff val="25000"/>
                </a:srgbClr>
              </a:solidFill>
              <a:latin typeface="Franklin Gothic Book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Tx/>
              <a:buFont typeface="Wingdings" panose="05000000000000000000" pitchFamily="2" charset="2"/>
              <a:buChar char="q"/>
            </a:pP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ZADANI RASHODI  na temelju zakonske obveze </a:t>
            </a: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id="{F64D470A-CF16-425F-A6E0-0B96774051C7}"/>
              </a:ext>
            </a:extLst>
          </p:cNvPr>
          <p:cNvSpPr txBox="1"/>
          <p:nvPr/>
        </p:nvSpPr>
        <p:spPr>
          <a:xfrm>
            <a:off x="210958" y="5373608"/>
            <a:ext cx="3136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Tx/>
              <a:buFont typeface="Wingdings" panose="05000000000000000000" pitchFamily="2" charset="2"/>
              <a:buChar char="§"/>
            </a:pP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Predškolski odgoj </a:t>
            </a:r>
          </a:p>
          <a:p>
            <a:pPr marL="285750" indent="-285750" algn="just">
              <a:buClrTx/>
              <a:buFont typeface="Wingdings" panose="05000000000000000000" pitchFamily="2" charset="2"/>
              <a:buChar char="§"/>
            </a:pP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Socijalna skrb i zdravstvo </a:t>
            </a:r>
          </a:p>
          <a:p>
            <a:pPr marL="285750" indent="-285750" algn="just">
              <a:buClrTx/>
              <a:buFont typeface="Wingdings" panose="05000000000000000000" pitchFamily="2" charset="2"/>
              <a:buChar char="§"/>
            </a:pP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Javne potrebe u sportu i kulturi </a:t>
            </a:r>
          </a:p>
          <a:p>
            <a:pPr marL="285750" indent="-285750" algn="just">
              <a:buClrTx/>
              <a:buFont typeface="Wingdings" panose="05000000000000000000" pitchFamily="2" charset="2"/>
              <a:buChar char="§"/>
            </a:pP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Protupožarna i civilna zaštita </a:t>
            </a: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id="{0C14BF29-C1E6-4521-B70C-2DCB0D938708}"/>
              </a:ext>
            </a:extLst>
          </p:cNvPr>
          <p:cNvSpPr txBox="1"/>
          <p:nvPr/>
        </p:nvSpPr>
        <p:spPr>
          <a:xfrm>
            <a:off x="3419985" y="5373608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Tx/>
              <a:buFont typeface="Wingdings" panose="05000000000000000000" pitchFamily="2" charset="2"/>
              <a:buChar char="§"/>
            </a:pP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Komunalno gospodarstvo </a:t>
            </a:r>
          </a:p>
          <a:p>
            <a:pPr marL="285750" indent="-285750" algn="just">
              <a:buClrTx/>
              <a:buFont typeface="Wingdings" panose="05000000000000000000" pitchFamily="2" charset="2"/>
              <a:buChar char="§"/>
            </a:pP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Zaštita okoliša </a:t>
            </a:r>
          </a:p>
          <a:p>
            <a:pPr marL="285750" indent="-285750" algn="just">
              <a:buClrTx/>
              <a:buFont typeface="Wingdings" panose="05000000000000000000" pitchFamily="2" charset="2"/>
              <a:buChar char="§"/>
            </a:pP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Prostorno planiranje </a:t>
            </a:r>
          </a:p>
          <a:p>
            <a:pPr marL="285750" indent="-285750" algn="just">
              <a:buClrTx/>
              <a:buFont typeface="Wingdings" panose="05000000000000000000" pitchFamily="2" charset="2"/>
              <a:buChar char="§"/>
            </a:pP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Materijalni rashodi i plaće </a:t>
            </a: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id="{8421F832-3B8E-4E3D-8B22-CDA1B2C4C409}"/>
              </a:ext>
            </a:extLst>
          </p:cNvPr>
          <p:cNvSpPr txBox="1"/>
          <p:nvPr/>
        </p:nvSpPr>
        <p:spPr>
          <a:xfrm>
            <a:off x="172528" y="6821931"/>
            <a:ext cx="5913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04" indent="-148504">
              <a:buClrTx/>
              <a:buFont typeface="Wingdings" panose="05000000000000000000" pitchFamily="2" charset="2"/>
              <a:buChar char="q"/>
            </a:pP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RASHODI VEZANI ZA DODATNE STANDARDE JAVNIH POTREBA </a:t>
            </a:r>
          </a:p>
          <a:p>
            <a:pPr marL="386111" lvl="1" indent="-148504">
              <a:buClrTx/>
              <a:buFont typeface="Wingdings" panose="05000000000000000000" pitchFamily="2" charset="2"/>
              <a:buChar char="§"/>
            </a:pP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Održavanje manifestacija od lokalnog značaja </a:t>
            </a:r>
          </a:p>
          <a:p>
            <a:pPr marL="386111" lvl="1" indent="-148504">
              <a:buClrTx/>
              <a:buFont typeface="Wingdings" panose="05000000000000000000" pitchFamily="2" charset="2"/>
              <a:buChar char="§"/>
            </a:pP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Sufinanciranje rada udruga u društvenim djelatnostima </a:t>
            </a:r>
          </a:p>
          <a:p>
            <a:pPr marL="386111" lvl="1" indent="-148504">
              <a:buClrTx/>
              <a:buFont typeface="Wingdings" panose="05000000000000000000" pitchFamily="2" charset="2"/>
              <a:buChar char="§"/>
            </a:pP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Briga o djeci i starijima</a:t>
            </a:r>
          </a:p>
          <a:p>
            <a:pPr marL="386111" lvl="1" indent="-148504">
              <a:buClrTx/>
              <a:buFont typeface="Wingdings" panose="05000000000000000000" pitchFamily="2" charset="2"/>
              <a:buChar char="§"/>
            </a:pP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Srednjoškolsko i visoko obrazovanje  </a:t>
            </a:r>
          </a:p>
          <a:p>
            <a:pPr marL="386111" lvl="1" indent="-148504">
              <a:buClrTx/>
              <a:buFont typeface="Wingdings" panose="05000000000000000000" pitchFamily="2" charset="2"/>
              <a:buChar char="§"/>
            </a:pPr>
            <a:r>
              <a:rPr lang="hr-HR" sz="16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Dodatni programi u osnovno školskom obrazovanju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77A53AF4-C267-4979-893E-2EE43CA23EBE}"/>
              </a:ext>
            </a:extLst>
          </p:cNvPr>
          <p:cNvSpPr txBox="1"/>
          <p:nvPr/>
        </p:nvSpPr>
        <p:spPr>
          <a:xfrm>
            <a:off x="5749117" y="8631434"/>
            <a:ext cx="586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>
                <a:latin typeface="Franklin Gothic Book" panose="020B0503020102020204" pitchFamily="34" charset="0"/>
              </a:rPr>
              <a:t>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sometric Proposal by Slidesgo">
  <a:themeElements>
    <a:clrScheme name="Simple Light">
      <a:dk1>
        <a:srgbClr val="263238"/>
      </a:dk1>
      <a:lt1>
        <a:srgbClr val="37474F"/>
      </a:lt1>
      <a:dk2>
        <a:srgbClr val="455A64"/>
      </a:dk2>
      <a:lt2>
        <a:srgbClr val="999999"/>
      </a:lt2>
      <a:accent1>
        <a:srgbClr val="E0E0E0"/>
      </a:accent1>
      <a:accent2>
        <a:srgbClr val="EBEBEB"/>
      </a:accent2>
      <a:accent3>
        <a:srgbClr val="FAFAFA"/>
      </a:accent3>
      <a:accent4>
        <a:srgbClr val="F1C232"/>
      </a:accent4>
      <a:accent5>
        <a:srgbClr val="FFD966"/>
      </a:accent5>
      <a:accent6>
        <a:srgbClr val="FFE599"/>
      </a:accent6>
      <a:hlink>
        <a:srgbClr val="FFF2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mple Light">
    <a:dk1>
      <a:srgbClr val="878CF0"/>
    </a:dk1>
    <a:lt1>
      <a:srgbClr val="E7E2F2"/>
    </a:lt1>
    <a:dk2>
      <a:srgbClr val="20124D"/>
    </a:dk2>
    <a:lt2>
      <a:srgbClr val="F6F2FF"/>
    </a:lt2>
    <a:accent1>
      <a:srgbClr val="D66565"/>
    </a:accent1>
    <a:accent2>
      <a:srgbClr val="FBD15B"/>
    </a:accent2>
    <a:accent3>
      <a:srgbClr val="56548C"/>
    </a:accent3>
    <a:accent4>
      <a:srgbClr val="67659C"/>
    </a:accent4>
    <a:accent5>
      <a:srgbClr val="B1B2F3"/>
    </a:accent5>
    <a:accent6>
      <a:srgbClr val="FFC8AF"/>
    </a:accent6>
    <a:hlink>
      <a:srgbClr val="20124D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imple Light">
    <a:dk1>
      <a:srgbClr val="191919"/>
    </a:dk1>
    <a:lt1>
      <a:srgbClr val="666666"/>
    </a:lt1>
    <a:dk2>
      <a:srgbClr val="999999"/>
    </a:dk2>
    <a:lt2>
      <a:srgbClr val="B7B7B7"/>
    </a:lt2>
    <a:accent1>
      <a:srgbClr val="DCDDDE"/>
    </a:accent1>
    <a:accent2>
      <a:srgbClr val="E0E2E4"/>
    </a:accent2>
    <a:accent3>
      <a:srgbClr val="FDFDFD"/>
    </a:accent3>
    <a:accent4>
      <a:srgbClr val="FFFFFF"/>
    </a:accent4>
    <a:accent5>
      <a:srgbClr val="FFFFFF"/>
    </a:accent5>
    <a:accent6>
      <a:srgbClr val="FFFFFF"/>
    </a:accent6>
    <a:hlink>
      <a:srgbClr val="000000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2699</Words>
  <Application>Microsoft Office PowerPoint</Application>
  <PresentationFormat>Prilagođeno</PresentationFormat>
  <Paragraphs>226</Paragraphs>
  <Slides>25</Slides>
  <Notes>25</Notes>
  <HiddenSlides>0</HiddenSlides>
  <MMClips>0</MMClips>
  <ScaleCrop>false</ScaleCrop>
  <HeadingPairs>
    <vt:vector size="6" baseType="variant">
      <vt:variant>
        <vt:lpstr>Korišteni fontovi</vt:lpstr>
      </vt:variant>
      <vt:variant>
        <vt:i4>12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38" baseType="lpstr">
      <vt:lpstr>Josefin Sans</vt:lpstr>
      <vt:lpstr>arial</vt:lpstr>
      <vt:lpstr>Staatliches</vt:lpstr>
      <vt:lpstr>Franklin Gothic Book</vt:lpstr>
      <vt:lpstr>Arial Black</vt:lpstr>
      <vt:lpstr>Calibri Light</vt:lpstr>
      <vt:lpstr>Times New Roman</vt:lpstr>
      <vt:lpstr>Wingdings</vt:lpstr>
      <vt:lpstr>Fira Sans Condensed ExtraLight</vt:lpstr>
      <vt:lpstr>Dosis Light</vt:lpstr>
      <vt:lpstr>Calibri</vt:lpstr>
      <vt:lpstr>arial</vt:lpstr>
      <vt:lpstr>Isometric Proposal by Slidesgo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Vrbje</dc:creator>
  <cp:lastModifiedBy>Općina Vrbje</cp:lastModifiedBy>
  <cp:revision>100</cp:revision>
  <dcterms:modified xsi:type="dcterms:W3CDTF">2024-01-19T13:41:52Z</dcterms:modified>
</cp:coreProperties>
</file>